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78" r:id="rId4"/>
    <p:sldId id="277" r:id="rId5"/>
    <p:sldId id="259" r:id="rId6"/>
    <p:sldId id="260" r:id="rId7"/>
    <p:sldId id="261" r:id="rId8"/>
    <p:sldId id="262" r:id="rId9"/>
    <p:sldId id="264" r:id="rId10"/>
    <p:sldId id="265" r:id="rId11"/>
    <p:sldId id="266" r:id="rId12"/>
    <p:sldId id="267" r:id="rId13"/>
    <p:sldId id="268" r:id="rId14"/>
    <p:sldId id="269" r:id="rId15"/>
    <p:sldId id="270" r:id="rId16"/>
    <p:sldId id="276" r:id="rId17"/>
    <p:sldId id="271" r:id="rId18"/>
    <p:sldId id="272" r:id="rId19"/>
    <p:sldId id="273" r:id="rId20"/>
    <p:sldId id="274" r:id="rId21"/>
    <p:sldId id="275" r:id="rId22"/>
    <p:sldId id="258" r:id="rId23"/>
  </p:sldIdLst>
  <p:sldSz cx="9144000" cy="6858000" type="screen4x3"/>
  <p:notesSz cx="6858000" cy="9144000"/>
  <p:defaultTextStyle>
    <a:defPPr>
      <a:defRPr lang="es-ES"/>
    </a:defPPr>
    <a:lvl1pPr algn="l" rtl="0" eaLnBrk="0" fontAlgn="base" hangingPunct="0">
      <a:spcBef>
        <a:spcPct val="0"/>
      </a:spcBef>
      <a:spcAft>
        <a:spcPct val="0"/>
      </a:spcAft>
      <a:defRPr kern="1200">
        <a:solidFill>
          <a:schemeClr val="tx1"/>
        </a:solidFill>
        <a:latin typeface="Arial" charset="0"/>
        <a:ea typeface="+mn-ea"/>
        <a:cs typeface="Arial" charset="0"/>
      </a:defRPr>
    </a:lvl1pPr>
    <a:lvl2pPr marL="457200" algn="l" rtl="0" eaLnBrk="0" fontAlgn="base" hangingPunct="0">
      <a:spcBef>
        <a:spcPct val="0"/>
      </a:spcBef>
      <a:spcAft>
        <a:spcPct val="0"/>
      </a:spcAft>
      <a:defRPr kern="1200">
        <a:solidFill>
          <a:schemeClr val="tx1"/>
        </a:solidFill>
        <a:latin typeface="Arial" charset="0"/>
        <a:ea typeface="+mn-ea"/>
        <a:cs typeface="Arial" charset="0"/>
      </a:defRPr>
    </a:lvl2pPr>
    <a:lvl3pPr marL="914400" algn="l" rtl="0" eaLnBrk="0" fontAlgn="base" hangingPunct="0">
      <a:spcBef>
        <a:spcPct val="0"/>
      </a:spcBef>
      <a:spcAft>
        <a:spcPct val="0"/>
      </a:spcAft>
      <a:defRPr kern="1200">
        <a:solidFill>
          <a:schemeClr val="tx1"/>
        </a:solidFill>
        <a:latin typeface="Arial" charset="0"/>
        <a:ea typeface="+mn-ea"/>
        <a:cs typeface="Arial" charset="0"/>
      </a:defRPr>
    </a:lvl3pPr>
    <a:lvl4pPr marL="1371600" algn="l" rtl="0" eaLnBrk="0" fontAlgn="base" hangingPunct="0">
      <a:spcBef>
        <a:spcPct val="0"/>
      </a:spcBef>
      <a:spcAft>
        <a:spcPct val="0"/>
      </a:spcAft>
      <a:defRPr kern="1200">
        <a:solidFill>
          <a:schemeClr val="tx1"/>
        </a:solidFill>
        <a:latin typeface="Arial" charset="0"/>
        <a:ea typeface="+mn-ea"/>
        <a:cs typeface="Arial" charset="0"/>
      </a:defRPr>
    </a:lvl4pPr>
    <a:lvl5pPr marL="1828800" algn="l" rtl="0" eaLnBrk="0" fontAlgn="base" hangingPunct="0">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4551"/>
    <a:srgbClr val="095767"/>
    <a:srgbClr val="0C788E"/>
    <a:srgbClr val="6E5552"/>
    <a:srgbClr val="FF9933"/>
    <a:srgbClr val="62C53B"/>
    <a:srgbClr val="660066"/>
    <a:srgbClr val="800080"/>
    <a:srgbClr val="422C16"/>
    <a:srgbClr val="321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575" autoAdjust="0"/>
    <p:restoredTop sz="94652" autoAdjust="0"/>
  </p:normalViewPr>
  <p:slideViewPr>
    <p:cSldViewPr>
      <p:cViewPr>
        <p:scale>
          <a:sx n="66" d="100"/>
          <a:sy n="66" d="100"/>
        </p:scale>
        <p:origin x="-1236" y="-1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G>
</file>

<file path=ppt/media/image11.JPG>
</file>

<file path=ppt/media/image12.JPG>
</file>

<file path=ppt/media/image13.JPG>
</file>

<file path=ppt/media/image14.JPG>
</file>

<file path=ppt/media/image15.jpeg>
</file>

<file path=ppt/media/image2.jpeg>
</file>

<file path=ppt/media/image3.jpeg>
</file>

<file path=ppt/media/image4.jpe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1 Başlık"/>
          <p:cNvSpPr>
            <a:spLocks noGrp="1"/>
          </p:cNvSpPr>
          <p:nvPr>
            <p:ph type="ctrTitle"/>
          </p:nvPr>
        </p:nvSpPr>
        <p:spPr>
          <a:xfrm>
            <a:off x="685800" y="2130425"/>
            <a:ext cx="7772400" cy="1470025"/>
          </a:xfrm>
        </p:spPr>
        <p:txBody>
          <a:bodyPr/>
          <a:lstStyle/>
          <a:p>
            <a:r>
              <a:rPr lang="tr-TR" smtClean="0"/>
              <a:t>Asıl başlık stili için tıklatın</a:t>
            </a:r>
            <a:endParaRPr lang="tr-TR"/>
          </a:p>
        </p:txBody>
      </p:sp>
      <p:sp>
        <p:nvSpPr>
          <p:cNvPr id="3" name="2 Alt Başlık"/>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tr-TR" smtClean="0"/>
              <a:t>Asıl alt başlık stilini düzenlemek için tıklatın</a:t>
            </a:r>
            <a:endParaRPr lang="tr-TR"/>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fld id="{FA22F690-4380-4AF3-9AC3-2F245DD2BFAF}" type="slidenum">
              <a:rPr lang="es-ES" altLang="en-US"/>
              <a:pPr/>
              <a:t>‹#›</a:t>
            </a:fld>
            <a:endParaRPr lang="es-ES" altLang="en-US"/>
          </a:p>
        </p:txBody>
      </p:sp>
    </p:spTree>
    <p:extLst>
      <p:ext uri="{BB962C8B-B14F-4D97-AF65-F5344CB8AC3E}">
        <p14:creationId xmlns:p14="http://schemas.microsoft.com/office/powerpoint/2010/main" val="2360458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smtClean="0"/>
              <a:t>Asıl başlık stili için tıklatın</a:t>
            </a:r>
            <a:endParaRPr lang="tr-TR"/>
          </a:p>
        </p:txBody>
      </p:sp>
      <p:sp>
        <p:nvSpPr>
          <p:cNvPr id="3" name="2 Dikey Metin Yer Tutucusu"/>
          <p:cNvSpPr>
            <a:spLocks noGrp="1"/>
          </p:cNvSpPr>
          <p:nvPr>
            <p:ph type="body" orient="vert" idx="1"/>
          </p:nvPr>
        </p:nvSpPr>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fld id="{D78C6B82-A8CD-46E9-BDEE-76F9F100F282}" type="slidenum">
              <a:rPr lang="es-ES" altLang="en-US"/>
              <a:pPr/>
              <a:t>‹#›</a:t>
            </a:fld>
            <a:endParaRPr lang="es-ES" altLang="en-US"/>
          </a:p>
        </p:txBody>
      </p:sp>
    </p:spTree>
    <p:extLst>
      <p:ext uri="{BB962C8B-B14F-4D97-AF65-F5344CB8AC3E}">
        <p14:creationId xmlns:p14="http://schemas.microsoft.com/office/powerpoint/2010/main" val="2157662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1 Dikey Başlık"/>
          <p:cNvSpPr>
            <a:spLocks noGrp="1"/>
          </p:cNvSpPr>
          <p:nvPr>
            <p:ph type="title" orient="vert"/>
          </p:nvPr>
        </p:nvSpPr>
        <p:spPr>
          <a:xfrm>
            <a:off x="6629400" y="274638"/>
            <a:ext cx="2057400" cy="5851525"/>
          </a:xfrm>
        </p:spPr>
        <p:txBody>
          <a:bodyPr vert="eaVert"/>
          <a:lstStyle/>
          <a:p>
            <a:r>
              <a:rPr lang="tr-TR" smtClean="0"/>
              <a:t>Asıl başlık stili için tıklatın</a:t>
            </a:r>
            <a:endParaRPr lang="tr-TR"/>
          </a:p>
        </p:txBody>
      </p:sp>
      <p:sp>
        <p:nvSpPr>
          <p:cNvPr id="3" name="2 Dikey Metin Yer Tutucusu"/>
          <p:cNvSpPr>
            <a:spLocks noGrp="1"/>
          </p:cNvSpPr>
          <p:nvPr>
            <p:ph type="body" orient="vert" idx="1"/>
          </p:nvPr>
        </p:nvSpPr>
        <p:spPr>
          <a:xfrm>
            <a:off x="457200" y="274638"/>
            <a:ext cx="6019800" cy="5851525"/>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fld id="{3004594C-65B4-42AF-910F-33046654428C}" type="slidenum">
              <a:rPr lang="es-ES" altLang="en-US"/>
              <a:pPr/>
              <a:t>‹#›</a:t>
            </a:fld>
            <a:endParaRPr lang="es-ES" altLang="en-US"/>
          </a:p>
        </p:txBody>
      </p:sp>
    </p:spTree>
    <p:extLst>
      <p:ext uri="{BB962C8B-B14F-4D97-AF65-F5344CB8AC3E}">
        <p14:creationId xmlns:p14="http://schemas.microsoft.com/office/powerpoint/2010/main" val="162408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smtClean="0"/>
              <a:t>Asıl başlık stili için tıklatın</a:t>
            </a:r>
            <a:endParaRPr lang="tr-TR"/>
          </a:p>
        </p:txBody>
      </p:sp>
      <p:sp>
        <p:nvSpPr>
          <p:cNvPr id="3" name="2 İçerik Yer Tutucusu"/>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fld id="{F9EC9B60-7E5D-4ADA-BCB3-1BDF27088B36}" type="slidenum">
              <a:rPr lang="es-ES" altLang="en-US"/>
              <a:pPr/>
              <a:t>‹#›</a:t>
            </a:fld>
            <a:endParaRPr lang="es-ES" altLang="en-US"/>
          </a:p>
        </p:txBody>
      </p:sp>
    </p:spTree>
    <p:extLst>
      <p:ext uri="{BB962C8B-B14F-4D97-AF65-F5344CB8AC3E}">
        <p14:creationId xmlns:p14="http://schemas.microsoft.com/office/powerpoint/2010/main" val="39627719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1 Başlık"/>
          <p:cNvSpPr>
            <a:spLocks noGrp="1"/>
          </p:cNvSpPr>
          <p:nvPr>
            <p:ph type="title"/>
          </p:nvPr>
        </p:nvSpPr>
        <p:spPr>
          <a:xfrm>
            <a:off x="722313" y="4406900"/>
            <a:ext cx="7772400" cy="1362075"/>
          </a:xfrm>
        </p:spPr>
        <p:txBody>
          <a:bodyPr anchor="t"/>
          <a:lstStyle>
            <a:lvl1pPr algn="l">
              <a:defRPr sz="4000" b="1" cap="all"/>
            </a:lvl1pPr>
          </a:lstStyle>
          <a:p>
            <a:r>
              <a:rPr lang="tr-TR" smtClean="0"/>
              <a:t>Asıl başlık stili için tıklatın</a:t>
            </a:r>
            <a:endParaRPr lang="tr-TR"/>
          </a:p>
        </p:txBody>
      </p:sp>
      <p:sp>
        <p:nvSpPr>
          <p:cNvPr id="3" name="2 Metin Yer Tutucusu"/>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tr-TR" smtClean="0"/>
              <a:t>Asıl metin stillerini düzenlemek için tıklatın</a:t>
            </a:r>
          </a:p>
        </p:txBody>
      </p:sp>
      <p:sp>
        <p:nvSpPr>
          <p:cNvPr id="4" name="Rectangle 4"/>
          <p:cNvSpPr>
            <a:spLocks noGrp="1" noChangeArrowheads="1"/>
          </p:cNvSpPr>
          <p:nvPr>
            <p:ph type="dt" sz="half" idx="10"/>
          </p:nvPr>
        </p:nvSpPr>
        <p:spPr>
          <a:ln/>
        </p:spPr>
        <p:txBody>
          <a:bodyPr/>
          <a:lstStyle>
            <a:lvl1pPr>
              <a:defRPr/>
            </a:lvl1pPr>
          </a:lstStyle>
          <a:p>
            <a:pPr>
              <a:defRPr/>
            </a:pPr>
            <a:endParaRPr lang="es-ES"/>
          </a:p>
        </p:txBody>
      </p:sp>
      <p:sp>
        <p:nvSpPr>
          <p:cNvPr id="5" name="Rectangle 5"/>
          <p:cNvSpPr>
            <a:spLocks noGrp="1" noChangeArrowheads="1"/>
          </p:cNvSpPr>
          <p:nvPr>
            <p:ph type="ftr" sz="quarter" idx="11"/>
          </p:nvPr>
        </p:nvSpPr>
        <p:spPr>
          <a:ln/>
        </p:spPr>
        <p:txBody>
          <a:bodyPr/>
          <a:lstStyle>
            <a:lvl1pPr>
              <a:defRPr/>
            </a:lvl1pPr>
          </a:lstStyle>
          <a:p>
            <a:pPr>
              <a:defRPr/>
            </a:pPr>
            <a:endParaRPr lang="es-ES"/>
          </a:p>
        </p:txBody>
      </p:sp>
      <p:sp>
        <p:nvSpPr>
          <p:cNvPr id="6" name="Rectangle 6"/>
          <p:cNvSpPr>
            <a:spLocks noGrp="1" noChangeArrowheads="1"/>
          </p:cNvSpPr>
          <p:nvPr>
            <p:ph type="sldNum" sz="quarter" idx="12"/>
          </p:nvPr>
        </p:nvSpPr>
        <p:spPr>
          <a:ln/>
        </p:spPr>
        <p:txBody>
          <a:bodyPr/>
          <a:lstStyle>
            <a:lvl1pPr>
              <a:defRPr/>
            </a:lvl1pPr>
          </a:lstStyle>
          <a:p>
            <a:fld id="{0C7F9F28-B5B4-4CF2-A484-BC511575EFB2}" type="slidenum">
              <a:rPr lang="es-ES" altLang="en-US"/>
              <a:pPr/>
              <a:t>‹#›</a:t>
            </a:fld>
            <a:endParaRPr lang="es-ES" altLang="en-US"/>
          </a:p>
        </p:txBody>
      </p:sp>
    </p:spTree>
    <p:extLst>
      <p:ext uri="{BB962C8B-B14F-4D97-AF65-F5344CB8AC3E}">
        <p14:creationId xmlns:p14="http://schemas.microsoft.com/office/powerpoint/2010/main" val="2686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smtClean="0"/>
              <a:t>Asıl başlık stili için tıklatın</a:t>
            </a:r>
            <a:endParaRPr lang="tr-TR"/>
          </a:p>
        </p:txBody>
      </p:sp>
      <p:sp>
        <p:nvSpPr>
          <p:cNvPr id="3" name="2 İçerik Yer Tutucusu"/>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3 İçerik Yer Tutucusu"/>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Rectangle 4"/>
          <p:cNvSpPr>
            <a:spLocks noGrp="1" noChangeArrowheads="1"/>
          </p:cNvSpPr>
          <p:nvPr>
            <p:ph type="dt" sz="half" idx="10"/>
          </p:nvPr>
        </p:nvSpPr>
        <p:spPr>
          <a:ln/>
        </p:spPr>
        <p:txBody>
          <a:bodyPr/>
          <a:lstStyle>
            <a:lvl1pPr>
              <a:defRPr/>
            </a:lvl1pPr>
          </a:lstStyle>
          <a:p>
            <a:pPr>
              <a:defRPr/>
            </a:pPr>
            <a:endParaRPr lang="es-ES"/>
          </a:p>
        </p:txBody>
      </p:sp>
      <p:sp>
        <p:nvSpPr>
          <p:cNvPr id="6" name="Rectangle 5"/>
          <p:cNvSpPr>
            <a:spLocks noGrp="1" noChangeArrowheads="1"/>
          </p:cNvSpPr>
          <p:nvPr>
            <p:ph type="ftr" sz="quarter" idx="11"/>
          </p:nvPr>
        </p:nvSpPr>
        <p:spPr>
          <a:ln/>
        </p:spPr>
        <p:txBody>
          <a:bodyPr/>
          <a:lstStyle>
            <a:lvl1pPr>
              <a:defRPr/>
            </a:lvl1pPr>
          </a:lstStyle>
          <a:p>
            <a:pPr>
              <a:defRPr/>
            </a:pPr>
            <a:endParaRPr lang="es-ES"/>
          </a:p>
        </p:txBody>
      </p:sp>
      <p:sp>
        <p:nvSpPr>
          <p:cNvPr id="7" name="Rectangle 6"/>
          <p:cNvSpPr>
            <a:spLocks noGrp="1" noChangeArrowheads="1"/>
          </p:cNvSpPr>
          <p:nvPr>
            <p:ph type="sldNum" sz="quarter" idx="12"/>
          </p:nvPr>
        </p:nvSpPr>
        <p:spPr>
          <a:ln/>
        </p:spPr>
        <p:txBody>
          <a:bodyPr/>
          <a:lstStyle>
            <a:lvl1pPr>
              <a:defRPr/>
            </a:lvl1pPr>
          </a:lstStyle>
          <a:p>
            <a:fld id="{EA408B36-23C0-46EA-8824-8823EA813774}" type="slidenum">
              <a:rPr lang="es-ES" altLang="en-US"/>
              <a:pPr/>
              <a:t>‹#›</a:t>
            </a:fld>
            <a:endParaRPr lang="es-ES" altLang="en-US"/>
          </a:p>
        </p:txBody>
      </p:sp>
    </p:spTree>
    <p:extLst>
      <p:ext uri="{BB962C8B-B14F-4D97-AF65-F5344CB8AC3E}">
        <p14:creationId xmlns:p14="http://schemas.microsoft.com/office/powerpoint/2010/main" val="2591447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lvl1pPr>
              <a:defRPr/>
            </a:lvl1pPr>
          </a:lstStyle>
          <a:p>
            <a:r>
              <a:rPr lang="tr-TR" smtClean="0"/>
              <a:t>Asıl başlık stili için tıklatın</a:t>
            </a:r>
            <a:endParaRPr lang="tr-TR"/>
          </a:p>
        </p:txBody>
      </p:sp>
      <p:sp>
        <p:nvSpPr>
          <p:cNvPr id="3" name="2 Metin Yer Tutucusu"/>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4" name="3 İçerik Yer Tutucusu"/>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4 Metin Yer Tutucusu"/>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6" name="5 İçerik Yer Tutucusu"/>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Rectangle 4"/>
          <p:cNvSpPr>
            <a:spLocks noGrp="1" noChangeArrowheads="1"/>
          </p:cNvSpPr>
          <p:nvPr>
            <p:ph type="dt" sz="half" idx="10"/>
          </p:nvPr>
        </p:nvSpPr>
        <p:spPr>
          <a:ln/>
        </p:spPr>
        <p:txBody>
          <a:bodyPr/>
          <a:lstStyle>
            <a:lvl1pPr>
              <a:defRPr/>
            </a:lvl1pPr>
          </a:lstStyle>
          <a:p>
            <a:pPr>
              <a:defRPr/>
            </a:pPr>
            <a:endParaRPr lang="es-ES"/>
          </a:p>
        </p:txBody>
      </p:sp>
      <p:sp>
        <p:nvSpPr>
          <p:cNvPr id="8" name="Rectangle 5"/>
          <p:cNvSpPr>
            <a:spLocks noGrp="1" noChangeArrowheads="1"/>
          </p:cNvSpPr>
          <p:nvPr>
            <p:ph type="ftr" sz="quarter" idx="11"/>
          </p:nvPr>
        </p:nvSpPr>
        <p:spPr>
          <a:ln/>
        </p:spPr>
        <p:txBody>
          <a:bodyPr/>
          <a:lstStyle>
            <a:lvl1pPr>
              <a:defRPr/>
            </a:lvl1pPr>
          </a:lstStyle>
          <a:p>
            <a:pPr>
              <a:defRPr/>
            </a:pPr>
            <a:endParaRPr lang="es-ES"/>
          </a:p>
        </p:txBody>
      </p:sp>
      <p:sp>
        <p:nvSpPr>
          <p:cNvPr id="9" name="Rectangle 6"/>
          <p:cNvSpPr>
            <a:spLocks noGrp="1" noChangeArrowheads="1"/>
          </p:cNvSpPr>
          <p:nvPr>
            <p:ph type="sldNum" sz="quarter" idx="12"/>
          </p:nvPr>
        </p:nvSpPr>
        <p:spPr>
          <a:ln/>
        </p:spPr>
        <p:txBody>
          <a:bodyPr/>
          <a:lstStyle>
            <a:lvl1pPr>
              <a:defRPr/>
            </a:lvl1pPr>
          </a:lstStyle>
          <a:p>
            <a:fld id="{4ACA3E04-DAAD-46B0-B8C8-11744F021135}" type="slidenum">
              <a:rPr lang="es-ES" altLang="en-US"/>
              <a:pPr/>
              <a:t>‹#›</a:t>
            </a:fld>
            <a:endParaRPr lang="es-ES" altLang="en-US"/>
          </a:p>
        </p:txBody>
      </p:sp>
    </p:spTree>
    <p:extLst>
      <p:ext uri="{BB962C8B-B14F-4D97-AF65-F5344CB8AC3E}">
        <p14:creationId xmlns:p14="http://schemas.microsoft.com/office/powerpoint/2010/main" val="788622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1 Başlık"/>
          <p:cNvSpPr>
            <a:spLocks noGrp="1"/>
          </p:cNvSpPr>
          <p:nvPr>
            <p:ph type="title"/>
          </p:nvPr>
        </p:nvSpPr>
        <p:spPr/>
        <p:txBody>
          <a:bodyPr/>
          <a:lstStyle/>
          <a:p>
            <a:r>
              <a:rPr lang="tr-TR" smtClean="0"/>
              <a:t>Asıl başlık stili için tıklatın</a:t>
            </a:r>
            <a:endParaRPr lang="tr-TR"/>
          </a:p>
        </p:txBody>
      </p:sp>
      <p:sp>
        <p:nvSpPr>
          <p:cNvPr id="3" name="Rectangle 4"/>
          <p:cNvSpPr>
            <a:spLocks noGrp="1" noChangeArrowheads="1"/>
          </p:cNvSpPr>
          <p:nvPr>
            <p:ph type="dt" sz="half" idx="10"/>
          </p:nvPr>
        </p:nvSpPr>
        <p:spPr>
          <a:ln/>
        </p:spPr>
        <p:txBody>
          <a:bodyPr/>
          <a:lstStyle>
            <a:lvl1pPr>
              <a:defRPr/>
            </a:lvl1pPr>
          </a:lstStyle>
          <a:p>
            <a:pPr>
              <a:defRPr/>
            </a:pPr>
            <a:endParaRPr lang="es-ES"/>
          </a:p>
        </p:txBody>
      </p:sp>
      <p:sp>
        <p:nvSpPr>
          <p:cNvPr id="4" name="Rectangle 5"/>
          <p:cNvSpPr>
            <a:spLocks noGrp="1" noChangeArrowheads="1"/>
          </p:cNvSpPr>
          <p:nvPr>
            <p:ph type="ftr" sz="quarter" idx="11"/>
          </p:nvPr>
        </p:nvSpPr>
        <p:spPr>
          <a:ln/>
        </p:spPr>
        <p:txBody>
          <a:bodyPr/>
          <a:lstStyle>
            <a:lvl1pPr>
              <a:defRPr/>
            </a:lvl1pPr>
          </a:lstStyle>
          <a:p>
            <a:pPr>
              <a:defRPr/>
            </a:pPr>
            <a:endParaRPr lang="es-ES"/>
          </a:p>
        </p:txBody>
      </p:sp>
      <p:sp>
        <p:nvSpPr>
          <p:cNvPr id="5" name="Rectangle 6"/>
          <p:cNvSpPr>
            <a:spLocks noGrp="1" noChangeArrowheads="1"/>
          </p:cNvSpPr>
          <p:nvPr>
            <p:ph type="sldNum" sz="quarter" idx="12"/>
          </p:nvPr>
        </p:nvSpPr>
        <p:spPr>
          <a:ln/>
        </p:spPr>
        <p:txBody>
          <a:bodyPr/>
          <a:lstStyle>
            <a:lvl1pPr>
              <a:defRPr/>
            </a:lvl1pPr>
          </a:lstStyle>
          <a:p>
            <a:fld id="{3EBBFB92-7C21-481E-BC7A-50CF612ABE29}" type="slidenum">
              <a:rPr lang="es-ES" altLang="en-US"/>
              <a:pPr/>
              <a:t>‹#›</a:t>
            </a:fld>
            <a:endParaRPr lang="es-ES" altLang="en-US"/>
          </a:p>
        </p:txBody>
      </p:sp>
    </p:spTree>
    <p:extLst>
      <p:ext uri="{BB962C8B-B14F-4D97-AF65-F5344CB8AC3E}">
        <p14:creationId xmlns:p14="http://schemas.microsoft.com/office/powerpoint/2010/main" val="41294435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s-ES"/>
          </a:p>
        </p:txBody>
      </p:sp>
      <p:sp>
        <p:nvSpPr>
          <p:cNvPr id="3" name="Rectangle 5"/>
          <p:cNvSpPr>
            <a:spLocks noGrp="1" noChangeArrowheads="1"/>
          </p:cNvSpPr>
          <p:nvPr>
            <p:ph type="ftr" sz="quarter" idx="11"/>
          </p:nvPr>
        </p:nvSpPr>
        <p:spPr>
          <a:ln/>
        </p:spPr>
        <p:txBody>
          <a:bodyPr/>
          <a:lstStyle>
            <a:lvl1pPr>
              <a:defRPr/>
            </a:lvl1pPr>
          </a:lstStyle>
          <a:p>
            <a:pPr>
              <a:defRPr/>
            </a:pPr>
            <a:endParaRPr lang="es-ES"/>
          </a:p>
        </p:txBody>
      </p:sp>
      <p:sp>
        <p:nvSpPr>
          <p:cNvPr id="4" name="Rectangle 6"/>
          <p:cNvSpPr>
            <a:spLocks noGrp="1" noChangeArrowheads="1"/>
          </p:cNvSpPr>
          <p:nvPr>
            <p:ph type="sldNum" sz="quarter" idx="12"/>
          </p:nvPr>
        </p:nvSpPr>
        <p:spPr>
          <a:ln/>
        </p:spPr>
        <p:txBody>
          <a:bodyPr/>
          <a:lstStyle>
            <a:lvl1pPr>
              <a:defRPr/>
            </a:lvl1pPr>
          </a:lstStyle>
          <a:p>
            <a:fld id="{1818204F-EF07-434A-AFC0-78E460C8CFFD}" type="slidenum">
              <a:rPr lang="es-ES" altLang="en-US"/>
              <a:pPr/>
              <a:t>‹#›</a:t>
            </a:fld>
            <a:endParaRPr lang="es-ES" altLang="en-US"/>
          </a:p>
        </p:txBody>
      </p:sp>
    </p:spTree>
    <p:extLst>
      <p:ext uri="{BB962C8B-B14F-4D97-AF65-F5344CB8AC3E}">
        <p14:creationId xmlns:p14="http://schemas.microsoft.com/office/powerpoint/2010/main" val="2208129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1 Başlık"/>
          <p:cNvSpPr>
            <a:spLocks noGrp="1"/>
          </p:cNvSpPr>
          <p:nvPr>
            <p:ph type="title"/>
          </p:nvPr>
        </p:nvSpPr>
        <p:spPr>
          <a:xfrm>
            <a:off x="457200" y="273050"/>
            <a:ext cx="3008313" cy="1162050"/>
          </a:xfrm>
        </p:spPr>
        <p:txBody>
          <a:bodyPr anchor="b"/>
          <a:lstStyle>
            <a:lvl1pPr algn="l">
              <a:defRPr sz="2000" b="1"/>
            </a:lvl1pPr>
          </a:lstStyle>
          <a:p>
            <a:r>
              <a:rPr lang="tr-TR" smtClean="0"/>
              <a:t>Asıl başlık stili için tıklatın</a:t>
            </a:r>
            <a:endParaRPr lang="tr-TR"/>
          </a:p>
        </p:txBody>
      </p:sp>
      <p:sp>
        <p:nvSpPr>
          <p:cNvPr id="3" name="2 İçerik Yer Tutucusu"/>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3 Metin Yer Tutucusu"/>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5" name="Rectangle 4"/>
          <p:cNvSpPr>
            <a:spLocks noGrp="1" noChangeArrowheads="1"/>
          </p:cNvSpPr>
          <p:nvPr>
            <p:ph type="dt" sz="half" idx="10"/>
          </p:nvPr>
        </p:nvSpPr>
        <p:spPr>
          <a:ln/>
        </p:spPr>
        <p:txBody>
          <a:bodyPr/>
          <a:lstStyle>
            <a:lvl1pPr>
              <a:defRPr/>
            </a:lvl1pPr>
          </a:lstStyle>
          <a:p>
            <a:pPr>
              <a:defRPr/>
            </a:pPr>
            <a:endParaRPr lang="es-ES"/>
          </a:p>
        </p:txBody>
      </p:sp>
      <p:sp>
        <p:nvSpPr>
          <p:cNvPr id="6" name="Rectangle 5"/>
          <p:cNvSpPr>
            <a:spLocks noGrp="1" noChangeArrowheads="1"/>
          </p:cNvSpPr>
          <p:nvPr>
            <p:ph type="ftr" sz="quarter" idx="11"/>
          </p:nvPr>
        </p:nvSpPr>
        <p:spPr>
          <a:ln/>
        </p:spPr>
        <p:txBody>
          <a:bodyPr/>
          <a:lstStyle>
            <a:lvl1pPr>
              <a:defRPr/>
            </a:lvl1pPr>
          </a:lstStyle>
          <a:p>
            <a:pPr>
              <a:defRPr/>
            </a:pPr>
            <a:endParaRPr lang="es-ES"/>
          </a:p>
        </p:txBody>
      </p:sp>
      <p:sp>
        <p:nvSpPr>
          <p:cNvPr id="7" name="Rectangle 6"/>
          <p:cNvSpPr>
            <a:spLocks noGrp="1" noChangeArrowheads="1"/>
          </p:cNvSpPr>
          <p:nvPr>
            <p:ph type="sldNum" sz="quarter" idx="12"/>
          </p:nvPr>
        </p:nvSpPr>
        <p:spPr>
          <a:ln/>
        </p:spPr>
        <p:txBody>
          <a:bodyPr/>
          <a:lstStyle>
            <a:lvl1pPr>
              <a:defRPr/>
            </a:lvl1pPr>
          </a:lstStyle>
          <a:p>
            <a:fld id="{D68EE732-2727-494D-B4E9-A7F233D24BCD}" type="slidenum">
              <a:rPr lang="es-ES" altLang="en-US"/>
              <a:pPr/>
              <a:t>‹#›</a:t>
            </a:fld>
            <a:endParaRPr lang="es-ES" altLang="en-US"/>
          </a:p>
        </p:txBody>
      </p:sp>
    </p:spTree>
    <p:extLst>
      <p:ext uri="{BB962C8B-B14F-4D97-AF65-F5344CB8AC3E}">
        <p14:creationId xmlns:p14="http://schemas.microsoft.com/office/powerpoint/2010/main" val="725409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1 Başlık"/>
          <p:cNvSpPr>
            <a:spLocks noGrp="1"/>
          </p:cNvSpPr>
          <p:nvPr>
            <p:ph type="title"/>
          </p:nvPr>
        </p:nvSpPr>
        <p:spPr>
          <a:xfrm>
            <a:off x="1792288" y="4800600"/>
            <a:ext cx="5486400" cy="566738"/>
          </a:xfrm>
        </p:spPr>
        <p:txBody>
          <a:bodyPr anchor="b"/>
          <a:lstStyle>
            <a:lvl1pPr algn="l">
              <a:defRPr sz="2000" b="1"/>
            </a:lvl1pPr>
          </a:lstStyle>
          <a:p>
            <a:r>
              <a:rPr lang="tr-TR" smtClean="0"/>
              <a:t>Asıl başlık stili için tıklatın</a:t>
            </a:r>
            <a:endParaRPr lang="tr-TR"/>
          </a:p>
        </p:txBody>
      </p:sp>
      <p:sp>
        <p:nvSpPr>
          <p:cNvPr id="3" name="2 Resim Yer Tutucusu"/>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tr-TR" noProof="0" smtClean="0"/>
          </a:p>
        </p:txBody>
      </p:sp>
      <p:sp>
        <p:nvSpPr>
          <p:cNvPr id="4" name="3 Metin Yer Tutucusu"/>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smtClean="0"/>
              <a:t>Asıl metin stillerini düzenlemek için tıklatın</a:t>
            </a:r>
          </a:p>
        </p:txBody>
      </p:sp>
      <p:sp>
        <p:nvSpPr>
          <p:cNvPr id="5" name="Rectangle 4"/>
          <p:cNvSpPr>
            <a:spLocks noGrp="1" noChangeArrowheads="1"/>
          </p:cNvSpPr>
          <p:nvPr>
            <p:ph type="dt" sz="half" idx="10"/>
          </p:nvPr>
        </p:nvSpPr>
        <p:spPr>
          <a:ln/>
        </p:spPr>
        <p:txBody>
          <a:bodyPr/>
          <a:lstStyle>
            <a:lvl1pPr>
              <a:defRPr/>
            </a:lvl1pPr>
          </a:lstStyle>
          <a:p>
            <a:pPr>
              <a:defRPr/>
            </a:pPr>
            <a:endParaRPr lang="es-ES"/>
          </a:p>
        </p:txBody>
      </p:sp>
      <p:sp>
        <p:nvSpPr>
          <p:cNvPr id="6" name="Rectangle 5"/>
          <p:cNvSpPr>
            <a:spLocks noGrp="1" noChangeArrowheads="1"/>
          </p:cNvSpPr>
          <p:nvPr>
            <p:ph type="ftr" sz="quarter" idx="11"/>
          </p:nvPr>
        </p:nvSpPr>
        <p:spPr>
          <a:ln/>
        </p:spPr>
        <p:txBody>
          <a:bodyPr/>
          <a:lstStyle>
            <a:lvl1pPr>
              <a:defRPr/>
            </a:lvl1pPr>
          </a:lstStyle>
          <a:p>
            <a:pPr>
              <a:defRPr/>
            </a:pPr>
            <a:endParaRPr lang="es-ES"/>
          </a:p>
        </p:txBody>
      </p:sp>
      <p:sp>
        <p:nvSpPr>
          <p:cNvPr id="7" name="Rectangle 6"/>
          <p:cNvSpPr>
            <a:spLocks noGrp="1" noChangeArrowheads="1"/>
          </p:cNvSpPr>
          <p:nvPr>
            <p:ph type="sldNum" sz="quarter" idx="12"/>
          </p:nvPr>
        </p:nvSpPr>
        <p:spPr>
          <a:ln/>
        </p:spPr>
        <p:txBody>
          <a:bodyPr/>
          <a:lstStyle>
            <a:lvl1pPr>
              <a:defRPr/>
            </a:lvl1pPr>
          </a:lstStyle>
          <a:p>
            <a:fld id="{3E113D34-AFA0-4526-89C6-E76B601143D3}" type="slidenum">
              <a:rPr lang="es-ES" altLang="en-US"/>
              <a:pPr/>
              <a:t>‹#›</a:t>
            </a:fld>
            <a:endParaRPr lang="es-ES" altLang="en-US"/>
          </a:p>
        </p:txBody>
      </p:sp>
    </p:spTree>
    <p:extLst>
      <p:ext uri="{BB962C8B-B14F-4D97-AF65-F5344CB8AC3E}">
        <p14:creationId xmlns:p14="http://schemas.microsoft.com/office/powerpoint/2010/main" val="34979933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s-ES" altLang="en-US" smtClean="0"/>
              <a:t>Haga clic para cambiar el estilo de título	</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s-ES" altLang="en-US" smtClean="0"/>
              <a:t>Haga clic para modificar el estilo de texto del patrón</a:t>
            </a:r>
          </a:p>
          <a:p>
            <a:pPr lvl="1"/>
            <a:r>
              <a:rPr lang="es-ES" altLang="en-US" smtClean="0"/>
              <a:t>Segundo nivel</a:t>
            </a:r>
          </a:p>
          <a:p>
            <a:pPr lvl="2"/>
            <a:r>
              <a:rPr lang="es-ES" altLang="en-US" smtClean="0"/>
              <a:t>Tercer nivel</a:t>
            </a:r>
          </a:p>
          <a:p>
            <a:pPr lvl="3"/>
            <a:r>
              <a:rPr lang="es-ES" altLang="en-US" smtClean="0"/>
              <a:t>Cuarto nivel</a:t>
            </a:r>
          </a:p>
          <a:p>
            <a:pPr lvl="4"/>
            <a:r>
              <a:rPr lang="es-ES" altLang="en-US" smtClean="0"/>
              <a:t>Quinto nivel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400">
                <a:latin typeface="Arial" charset="0"/>
                <a:cs typeface="Arial" charset="0"/>
              </a:defRPr>
            </a:lvl1pPr>
          </a:lstStyle>
          <a:p>
            <a:pPr>
              <a:defRPr/>
            </a:pPr>
            <a:endParaRPr lang="es-ES"/>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a:latin typeface="Arial" charset="0"/>
                <a:cs typeface="Arial" charset="0"/>
              </a:defRPr>
            </a:lvl1pPr>
          </a:lstStyle>
          <a:p>
            <a:pPr>
              <a:defRPr/>
            </a:pPr>
            <a:endParaRPr lang="es-ES"/>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400"/>
            </a:lvl1pPr>
          </a:lstStyle>
          <a:p>
            <a:fld id="{CA7C5DE1-CC26-48A0-9F6C-AF0AEC433FDC}" type="slidenum">
              <a:rPr lang="es-ES" altLang="en-US"/>
              <a:pPr/>
              <a:t>‹#›</a:t>
            </a:fld>
            <a:endParaRPr lang="es-E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cs typeface="Arial" charset="0"/>
        </a:defRPr>
      </a:lvl2pPr>
      <a:lvl3pPr algn="ctr" rtl="0" eaLnBrk="0" fontAlgn="base" hangingPunct="0">
        <a:spcBef>
          <a:spcPct val="0"/>
        </a:spcBef>
        <a:spcAft>
          <a:spcPct val="0"/>
        </a:spcAft>
        <a:defRPr sz="4400">
          <a:solidFill>
            <a:schemeClr val="tx2"/>
          </a:solidFill>
          <a:latin typeface="Arial" charset="0"/>
          <a:cs typeface="Arial" charset="0"/>
        </a:defRPr>
      </a:lvl3pPr>
      <a:lvl4pPr algn="ctr" rtl="0" eaLnBrk="0" fontAlgn="base" hangingPunct="0">
        <a:spcBef>
          <a:spcPct val="0"/>
        </a:spcBef>
        <a:spcAft>
          <a:spcPct val="0"/>
        </a:spcAft>
        <a:defRPr sz="4400">
          <a:solidFill>
            <a:schemeClr val="tx2"/>
          </a:solidFill>
          <a:latin typeface="Arial" charset="0"/>
          <a:cs typeface="Arial" charset="0"/>
        </a:defRPr>
      </a:lvl4pPr>
      <a:lvl5pPr algn="ctr" rtl="0" eaLnBrk="0" fontAlgn="base" hangingPunct="0">
        <a:spcBef>
          <a:spcPct val="0"/>
        </a:spcBef>
        <a:spcAft>
          <a:spcPct val="0"/>
        </a:spcAft>
        <a:defRPr sz="4400">
          <a:solidFill>
            <a:schemeClr val="tx2"/>
          </a:solidFill>
          <a:latin typeface="Arial" charset="0"/>
          <a:cs typeface="Arial" charset="0"/>
        </a:defRPr>
      </a:lvl5pPr>
      <a:lvl6pPr marL="457200" algn="ctr" rtl="0" fontAlgn="base">
        <a:spcBef>
          <a:spcPct val="0"/>
        </a:spcBef>
        <a:spcAft>
          <a:spcPct val="0"/>
        </a:spcAft>
        <a:defRPr sz="4400">
          <a:solidFill>
            <a:schemeClr val="tx2"/>
          </a:solidFill>
          <a:latin typeface="Arial" charset="0"/>
          <a:cs typeface="Arial" charset="0"/>
        </a:defRPr>
      </a:lvl6pPr>
      <a:lvl7pPr marL="914400" algn="ctr" rtl="0" fontAlgn="base">
        <a:spcBef>
          <a:spcPct val="0"/>
        </a:spcBef>
        <a:spcAft>
          <a:spcPct val="0"/>
        </a:spcAft>
        <a:defRPr sz="4400">
          <a:solidFill>
            <a:schemeClr val="tx2"/>
          </a:solidFill>
          <a:latin typeface="Arial" charset="0"/>
          <a:cs typeface="Arial" charset="0"/>
        </a:defRPr>
      </a:lvl7pPr>
      <a:lvl8pPr marL="1371600" algn="ctr" rtl="0" fontAlgn="base">
        <a:spcBef>
          <a:spcPct val="0"/>
        </a:spcBef>
        <a:spcAft>
          <a:spcPct val="0"/>
        </a:spcAft>
        <a:defRPr sz="4400">
          <a:solidFill>
            <a:schemeClr val="tx2"/>
          </a:solidFill>
          <a:latin typeface="Arial" charset="0"/>
          <a:cs typeface="Arial" charset="0"/>
        </a:defRPr>
      </a:lvl8pPr>
      <a:lvl9pPr marL="1828800" algn="ctr" rtl="0" fontAlgn="base">
        <a:spcBef>
          <a:spcPct val="0"/>
        </a:spcBef>
        <a:spcAft>
          <a:spcPct val="0"/>
        </a:spcAft>
        <a:defRPr sz="4400">
          <a:solidFill>
            <a:schemeClr val="tx2"/>
          </a:solidFill>
          <a:latin typeface="Arial" charset="0"/>
          <a:cs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cs typeface="+mn-cs"/>
        </a:defRPr>
      </a:lvl2pPr>
      <a:lvl3pPr marL="1143000" indent="-228600" algn="l" rtl="0" eaLnBrk="0" fontAlgn="base" hangingPunct="0">
        <a:spcBef>
          <a:spcPct val="20000"/>
        </a:spcBef>
        <a:spcAft>
          <a:spcPct val="0"/>
        </a:spcAft>
        <a:buChar char="•"/>
        <a:defRPr sz="2400">
          <a:solidFill>
            <a:schemeClr val="tx1"/>
          </a:solidFill>
          <a:latin typeface="+mn-lt"/>
          <a:cs typeface="+mn-cs"/>
        </a:defRPr>
      </a:lvl3pPr>
      <a:lvl4pPr marL="1600200" indent="-228600" algn="l" rtl="0" eaLnBrk="0" fontAlgn="base" hangingPunct="0">
        <a:spcBef>
          <a:spcPct val="20000"/>
        </a:spcBef>
        <a:spcAft>
          <a:spcPct val="0"/>
        </a:spcAft>
        <a:buChar char="–"/>
        <a:defRPr sz="2000">
          <a:solidFill>
            <a:schemeClr val="tx1"/>
          </a:solidFill>
          <a:latin typeface="+mn-lt"/>
          <a:cs typeface="+mn-cs"/>
        </a:defRPr>
      </a:lvl4pPr>
      <a:lvl5pPr marL="2057400" indent="-228600" algn="l" rtl="0" eaLnBrk="0" fontAlgn="base" hangingPunct="0">
        <a:spcBef>
          <a:spcPct val="20000"/>
        </a:spcBef>
        <a:spcAft>
          <a:spcPct val="0"/>
        </a:spcAft>
        <a:buChar char="»"/>
        <a:defRPr sz="2000">
          <a:solidFill>
            <a:schemeClr val="tx1"/>
          </a:solidFill>
          <a:latin typeface="+mn-lt"/>
          <a:cs typeface="+mn-cs"/>
        </a:defRPr>
      </a:lvl5pPr>
      <a:lvl6pPr marL="2514600" indent="-228600" algn="l" rtl="0" fontAlgn="base">
        <a:spcBef>
          <a:spcPct val="20000"/>
        </a:spcBef>
        <a:spcAft>
          <a:spcPct val="0"/>
        </a:spcAft>
        <a:buChar char="»"/>
        <a:defRPr sz="2000">
          <a:solidFill>
            <a:schemeClr val="tx1"/>
          </a:solidFill>
          <a:latin typeface="+mn-lt"/>
          <a:cs typeface="+mn-cs"/>
        </a:defRPr>
      </a:lvl6pPr>
      <a:lvl7pPr marL="2971800" indent="-228600" algn="l" rtl="0" fontAlgn="base">
        <a:spcBef>
          <a:spcPct val="20000"/>
        </a:spcBef>
        <a:spcAft>
          <a:spcPct val="0"/>
        </a:spcAft>
        <a:buChar char="»"/>
        <a:defRPr sz="2000">
          <a:solidFill>
            <a:schemeClr val="tx1"/>
          </a:solidFill>
          <a:latin typeface="+mn-lt"/>
          <a:cs typeface="+mn-cs"/>
        </a:defRPr>
      </a:lvl7pPr>
      <a:lvl8pPr marL="3429000" indent="-228600" algn="l" rtl="0" fontAlgn="base">
        <a:spcBef>
          <a:spcPct val="20000"/>
        </a:spcBef>
        <a:spcAft>
          <a:spcPct val="0"/>
        </a:spcAft>
        <a:buChar char="»"/>
        <a:defRPr sz="2000">
          <a:solidFill>
            <a:schemeClr val="tx1"/>
          </a:solidFill>
          <a:latin typeface="+mn-lt"/>
          <a:cs typeface="+mn-cs"/>
        </a:defRPr>
      </a:lvl8pPr>
      <a:lvl9pPr marL="3886200" indent="-228600" algn="l" rtl="0" fontAlgn="base">
        <a:spcBef>
          <a:spcPct val="20000"/>
        </a:spcBef>
        <a:spcAft>
          <a:spcPct val="0"/>
        </a:spcAft>
        <a:buChar char="»"/>
        <a:defRPr sz="2000">
          <a:solidFill>
            <a:schemeClr val="tx1"/>
          </a:solidFill>
          <a:latin typeface="+mn-lt"/>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a:off x="405896" y="548680"/>
            <a:ext cx="8340746" cy="1200329"/>
          </a:xfrm>
          <a:prstGeom prst="rect">
            <a:avLst/>
          </a:prstGeom>
          <a:noFill/>
        </p:spPr>
        <p:txBody>
          <a:bodyPr wrap="none" lIns="91440" tIns="45720" rIns="91440" bIns="45720">
            <a:spAutoFit/>
          </a:bodyPr>
          <a:lstStyle/>
          <a:p>
            <a:pPr algn="ctr"/>
            <a:r>
              <a:rPr lang="en-US" sz="7200" b="1" cap="none" spc="0" dirty="0" smtClean="0">
                <a:ln w="17780" cmpd="sng">
                  <a:solidFill>
                    <a:schemeClr val="accent1">
                      <a:tint val="3000"/>
                    </a:schemeClr>
                  </a:solidFill>
                  <a:prstDash val="solid"/>
                  <a:miter lim="800000"/>
                </a:ln>
                <a:solidFill>
                  <a:srgbClr val="095767"/>
                </a:solidFill>
                <a:effectLst>
                  <a:outerShdw blurRad="55000" dist="50800" dir="5400000" algn="tl">
                    <a:srgbClr val="000000">
                      <a:alpha val="33000"/>
                    </a:srgbClr>
                  </a:outerShdw>
                </a:effectLst>
              </a:rPr>
              <a:t>Car Rental Syste</a:t>
            </a:r>
            <a:r>
              <a:rPr lang="en-US" sz="7200" b="1" dirty="0">
                <a:ln w="17780" cmpd="sng">
                  <a:solidFill>
                    <a:schemeClr val="accent1">
                      <a:tint val="3000"/>
                    </a:schemeClr>
                  </a:solidFill>
                  <a:prstDash val="solid"/>
                  <a:miter lim="800000"/>
                </a:ln>
                <a:solidFill>
                  <a:srgbClr val="095767"/>
                </a:solidFill>
                <a:effectLst>
                  <a:outerShdw blurRad="55000" dist="50800" dir="5400000" algn="tl">
                    <a:srgbClr val="000000">
                      <a:alpha val="33000"/>
                    </a:srgbClr>
                  </a:outerShdw>
                </a:effectLst>
              </a:rPr>
              <a:t>m</a:t>
            </a:r>
            <a:endParaRPr lang="en-US" sz="7200" b="1" cap="none" spc="0" dirty="0">
              <a:ln w="17780" cmpd="sng">
                <a:solidFill>
                  <a:schemeClr val="accent1">
                    <a:tint val="3000"/>
                  </a:schemeClr>
                </a:solidFill>
                <a:prstDash val="solid"/>
                <a:miter lim="800000"/>
              </a:ln>
              <a:solidFill>
                <a:srgbClr val="095767"/>
              </a:solidFill>
              <a:effectLst>
                <a:outerShdw blurRad="55000" dist="50800" dir="5400000" algn="tl">
                  <a:srgbClr val="000000">
                    <a:alpha val="33000"/>
                  </a:srgbClr>
                </a:outerShdw>
              </a:effectLst>
            </a:endParaRPr>
          </a:p>
        </p:txBody>
      </p:sp>
      <p:sp>
        <p:nvSpPr>
          <p:cNvPr id="5" name="Rectangle 4"/>
          <p:cNvSpPr/>
          <p:nvPr/>
        </p:nvSpPr>
        <p:spPr>
          <a:xfrm>
            <a:off x="5982250" y="2128788"/>
            <a:ext cx="2262158" cy="2308324"/>
          </a:xfrm>
          <a:prstGeom prst="rect">
            <a:avLst/>
          </a:prstGeom>
          <a:noFill/>
        </p:spPr>
        <p:txBody>
          <a:bodyPr wrap="none" lIns="91440" tIns="45720" rIns="91440" bIns="45720">
            <a:spAutoFit/>
          </a:bodyPr>
          <a:lstStyle/>
          <a:p>
            <a:r>
              <a:rPr lang="en-US" sz="3600" b="1" dirty="0" smtClean="0">
                <a:ln w="17780" cmpd="sng">
                  <a:solidFill>
                    <a:schemeClr val="accent1">
                      <a:tint val="3000"/>
                    </a:schemeClr>
                  </a:solidFill>
                  <a:prstDash val="solid"/>
                  <a:miter lim="800000"/>
                </a:ln>
                <a:solidFill>
                  <a:srgbClr val="074551"/>
                </a:solidFill>
                <a:effectLst>
                  <a:outerShdw blurRad="55000" dist="50800" dir="5400000" algn="tl">
                    <a:srgbClr val="000000">
                      <a:alpha val="33000"/>
                    </a:srgbClr>
                  </a:outerShdw>
                </a:effectLst>
              </a:rPr>
              <a:t>By</a:t>
            </a:r>
          </a:p>
          <a:p>
            <a:r>
              <a:rPr lang="en-US" sz="3600" b="1" cap="none" spc="0" dirty="0" err="1" smtClean="0">
                <a:ln w="17780" cmpd="sng">
                  <a:solidFill>
                    <a:schemeClr val="accent1">
                      <a:tint val="3000"/>
                    </a:schemeClr>
                  </a:solidFill>
                  <a:prstDash val="solid"/>
                  <a:miter lim="800000"/>
                </a:ln>
                <a:solidFill>
                  <a:srgbClr val="074551"/>
                </a:solidFill>
                <a:effectLst>
                  <a:outerShdw blurRad="55000" dist="50800" dir="5400000" algn="tl">
                    <a:srgbClr val="000000">
                      <a:alpha val="33000"/>
                    </a:srgbClr>
                  </a:outerShdw>
                </a:effectLst>
              </a:rPr>
              <a:t>Niveditha</a:t>
            </a:r>
            <a:endParaRPr lang="en-US" sz="3600" b="1" dirty="0">
              <a:ln w="17780" cmpd="sng">
                <a:solidFill>
                  <a:schemeClr val="accent1">
                    <a:tint val="3000"/>
                  </a:schemeClr>
                </a:solidFill>
                <a:prstDash val="solid"/>
                <a:miter lim="800000"/>
              </a:ln>
              <a:solidFill>
                <a:srgbClr val="074551"/>
              </a:solidFill>
              <a:effectLst>
                <a:outerShdw blurRad="55000" dist="50800" dir="5400000" algn="tl">
                  <a:srgbClr val="000000">
                    <a:alpha val="33000"/>
                  </a:srgbClr>
                </a:outerShdw>
              </a:effectLst>
            </a:endParaRPr>
          </a:p>
          <a:p>
            <a:r>
              <a:rPr lang="en-US" sz="3600" b="1" cap="none" spc="0" dirty="0" smtClean="0">
                <a:ln w="17780" cmpd="sng">
                  <a:solidFill>
                    <a:schemeClr val="accent1">
                      <a:tint val="3000"/>
                    </a:schemeClr>
                  </a:solidFill>
                  <a:prstDash val="solid"/>
                  <a:miter lim="800000"/>
                </a:ln>
                <a:solidFill>
                  <a:srgbClr val="074551"/>
                </a:solidFill>
                <a:effectLst>
                  <a:outerShdw blurRad="55000" dist="50800" dir="5400000" algn="tl">
                    <a:srgbClr val="000000">
                      <a:alpha val="33000"/>
                    </a:srgbClr>
                  </a:outerShdw>
                </a:effectLst>
              </a:rPr>
              <a:t>Naveen</a:t>
            </a:r>
          </a:p>
          <a:p>
            <a:r>
              <a:rPr lang="en-US" sz="3600" b="1" dirty="0" err="1" smtClean="0">
                <a:ln w="17780" cmpd="sng">
                  <a:solidFill>
                    <a:schemeClr val="accent1">
                      <a:tint val="3000"/>
                    </a:schemeClr>
                  </a:solidFill>
                  <a:prstDash val="solid"/>
                  <a:miter lim="800000"/>
                </a:ln>
                <a:solidFill>
                  <a:srgbClr val="074551"/>
                </a:solidFill>
                <a:effectLst>
                  <a:outerShdw blurRad="55000" dist="50800" dir="5400000" algn="tl">
                    <a:srgbClr val="000000">
                      <a:alpha val="33000"/>
                    </a:srgbClr>
                  </a:outerShdw>
                </a:effectLst>
              </a:rPr>
              <a:t>Avaljot</a:t>
            </a:r>
            <a:endParaRPr lang="en-US" sz="3600" b="1" cap="none" spc="0" dirty="0">
              <a:ln w="17780" cmpd="sng">
                <a:solidFill>
                  <a:schemeClr val="accent1">
                    <a:tint val="3000"/>
                  </a:schemeClr>
                </a:solidFill>
                <a:prstDash val="solid"/>
                <a:miter lim="800000"/>
              </a:ln>
              <a:solidFill>
                <a:srgbClr val="074551"/>
              </a:solidFill>
              <a:effectLst>
                <a:outerShdw blurRad="55000" dist="50800" dir="5400000" algn="tl">
                  <a:srgbClr val="000000">
                    <a:alpha val="33000"/>
                  </a:srgbClr>
                </a:outerShdw>
              </a:effectLst>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27384"/>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
        <p:nvSpPr>
          <p:cNvPr id="2" name="Content Placeholder 1"/>
          <p:cNvSpPr>
            <a:spLocks noGrp="1"/>
          </p:cNvSpPr>
          <p:nvPr>
            <p:ph idx="1"/>
          </p:nvPr>
        </p:nvSpPr>
        <p:spPr>
          <a:xfrm>
            <a:off x="323528" y="1772816"/>
            <a:ext cx="8229600" cy="4525963"/>
          </a:xfrm>
        </p:spPr>
        <p:txBody>
          <a:bodyPr/>
          <a:lstStyle/>
          <a:p>
            <a:pPr marL="0" indent="0">
              <a:buNone/>
            </a:pPr>
            <a:r>
              <a:rPr lang="en-US" sz="2800" b="1" dirty="0" smtClean="0"/>
              <a:t>CALCULATE_DISCOUNT_AMOUNT</a:t>
            </a:r>
          </a:p>
          <a:p>
            <a:pPr marL="0" indent="0">
              <a:buNone/>
            </a:pPr>
            <a:endParaRPr lang="en-US" sz="1800" b="1" dirty="0" smtClean="0"/>
          </a:p>
          <a:p>
            <a:pPr>
              <a:buFont typeface="Wingdings" panose="05000000000000000000" pitchFamily="2" charset="2"/>
              <a:buChar char="Ø"/>
            </a:pPr>
            <a:r>
              <a:rPr lang="en-US" sz="1800" dirty="0"/>
              <a:t>Given the driving license number, total amount and the discount code, this procedure calculates the discount amount based on the discount code used by the customer while booking the rental car</a:t>
            </a:r>
            <a:r>
              <a:rPr lang="en-US" sz="1800" dirty="0" smtClean="0"/>
              <a:t>.</a:t>
            </a:r>
          </a:p>
          <a:p>
            <a:pPr>
              <a:buFont typeface="Wingdings" panose="05000000000000000000" pitchFamily="2" charset="2"/>
              <a:buChar char="Ø"/>
            </a:pPr>
            <a:r>
              <a:rPr lang="en-US" sz="1800" dirty="0" smtClean="0"/>
              <a:t>Additional 10% discount is given to the customers who have membership ID.</a:t>
            </a:r>
            <a:endParaRPr lang="en-US" sz="1800" dirty="0"/>
          </a:p>
          <a:p>
            <a:pPr>
              <a:buFont typeface="Wingdings" panose="05000000000000000000" pitchFamily="2" charset="2"/>
              <a:buChar char="Ø"/>
            </a:pPr>
            <a:r>
              <a:rPr lang="en-US" sz="1800" dirty="0" smtClean="0"/>
              <a:t>The discount amount is calculated on the total amount obtained after adding the late fee and the tax amount.</a:t>
            </a:r>
            <a:endParaRPr lang="en-US" sz="1800" dirty="0"/>
          </a:p>
          <a:p>
            <a:pPr>
              <a:buFont typeface="Wingdings" panose="05000000000000000000" pitchFamily="2" charset="2"/>
              <a:buChar char="Ø"/>
            </a:pPr>
            <a:r>
              <a:rPr lang="en-US" sz="1800" dirty="0" smtClean="0"/>
              <a:t>For Non members:</a:t>
            </a:r>
          </a:p>
          <a:p>
            <a:pPr marL="457200" lvl="1" indent="0">
              <a:buNone/>
            </a:pPr>
            <a:r>
              <a:rPr lang="en-US" sz="1400" b="1" dirty="0"/>
              <a:t>	Discount amount = </a:t>
            </a:r>
            <a:r>
              <a:rPr lang="en-US" sz="1400" b="1" dirty="0" smtClean="0"/>
              <a:t>total amount * ((</a:t>
            </a:r>
            <a:r>
              <a:rPr lang="en-US" sz="1400" b="1" dirty="0" err="1" smtClean="0"/>
              <a:t>discountPercentage</a:t>
            </a:r>
            <a:r>
              <a:rPr lang="en-US" sz="1400" b="1" dirty="0" smtClean="0"/>
              <a:t>)/100)</a:t>
            </a:r>
          </a:p>
          <a:p>
            <a:pPr>
              <a:buFont typeface="Wingdings" panose="05000000000000000000" pitchFamily="2" charset="2"/>
              <a:buChar char="Ø"/>
            </a:pPr>
            <a:r>
              <a:rPr lang="en-US" sz="1800" dirty="0"/>
              <a:t>For </a:t>
            </a:r>
            <a:r>
              <a:rPr lang="en-US" sz="1800" dirty="0" smtClean="0"/>
              <a:t>members</a:t>
            </a:r>
            <a:r>
              <a:rPr lang="en-US" sz="1800" dirty="0"/>
              <a:t>:</a:t>
            </a:r>
          </a:p>
          <a:p>
            <a:pPr marL="457200" lvl="1" indent="0">
              <a:buNone/>
            </a:pPr>
            <a:r>
              <a:rPr lang="en-US" sz="1400" b="1" dirty="0"/>
              <a:t>	Discount amount = total amount * ((discountPercentage+10)/100)</a:t>
            </a:r>
          </a:p>
          <a:p>
            <a:pPr marL="457200" lvl="1" indent="0">
              <a:buNone/>
            </a:pPr>
            <a:endParaRPr lang="en-US" sz="1400" b="1" dirty="0" smtClean="0"/>
          </a:p>
        </p:txBody>
      </p:sp>
    </p:spTree>
    <p:extLst>
      <p:ext uri="{BB962C8B-B14F-4D97-AF65-F5344CB8AC3E}">
        <p14:creationId xmlns:p14="http://schemas.microsoft.com/office/powerpoint/2010/main" val="6996067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99392"/>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5536" y="1196752"/>
            <a:ext cx="8280920" cy="5561945"/>
          </a:xfrm>
        </p:spPr>
      </p:pic>
    </p:spTree>
    <p:extLst>
      <p:ext uri="{BB962C8B-B14F-4D97-AF65-F5344CB8AC3E}">
        <p14:creationId xmlns:p14="http://schemas.microsoft.com/office/powerpoint/2010/main" val="27971022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233353"/>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
        <p:nvSpPr>
          <p:cNvPr id="2" name="Content Placeholder 1"/>
          <p:cNvSpPr>
            <a:spLocks noGrp="1"/>
          </p:cNvSpPr>
          <p:nvPr>
            <p:ph idx="1"/>
          </p:nvPr>
        </p:nvSpPr>
        <p:spPr>
          <a:xfrm>
            <a:off x="457200" y="1927373"/>
            <a:ext cx="8229600" cy="4525963"/>
          </a:xfrm>
        </p:spPr>
        <p:txBody>
          <a:bodyPr/>
          <a:lstStyle/>
          <a:p>
            <a:pPr marL="0" indent="0">
              <a:buNone/>
            </a:pPr>
            <a:r>
              <a:rPr lang="en-US" sz="2800" b="1" dirty="0"/>
              <a:t>GENERATE_REVENUE_REPORT</a:t>
            </a:r>
          </a:p>
          <a:p>
            <a:pPr marL="0" indent="0">
              <a:buNone/>
            </a:pPr>
            <a:endParaRPr lang="en-US" sz="1800" b="1" dirty="0"/>
          </a:p>
          <a:p>
            <a:pPr>
              <a:buFont typeface="Wingdings" panose="05000000000000000000" pitchFamily="2" charset="2"/>
              <a:buChar char="Ø"/>
            </a:pPr>
            <a:r>
              <a:rPr lang="en-US" sz="1800" dirty="0"/>
              <a:t>This procedure </a:t>
            </a:r>
            <a:r>
              <a:rPr lang="en-US" sz="1800" dirty="0" smtClean="0"/>
              <a:t>generates monthly revenue report based on the bill date, location and car categories.</a:t>
            </a:r>
            <a:endParaRPr lang="en-US" sz="1800" dirty="0"/>
          </a:p>
          <a:p>
            <a:pPr>
              <a:buFont typeface="Wingdings" panose="05000000000000000000" pitchFamily="2" charset="2"/>
              <a:buChar char="Ø"/>
            </a:pPr>
            <a:r>
              <a:rPr lang="en-US" sz="1800" dirty="0" smtClean="0"/>
              <a:t>For every location, the no of cars in each category along with the total revenue is calculated and a monthly report is generated.</a:t>
            </a:r>
          </a:p>
          <a:p>
            <a:pPr>
              <a:buFont typeface="Wingdings" panose="05000000000000000000" pitchFamily="2" charset="2"/>
              <a:buChar char="Ø"/>
            </a:pPr>
            <a:r>
              <a:rPr lang="en-US" sz="1800" dirty="0" smtClean="0"/>
              <a:t>This stored procedure makes use of cursor for report generation.</a:t>
            </a:r>
          </a:p>
          <a:p>
            <a:pPr>
              <a:buFont typeface="Wingdings" panose="05000000000000000000" pitchFamily="2" charset="2"/>
              <a:buChar char="Ø"/>
            </a:pPr>
            <a:endParaRPr lang="en-US" sz="1800" dirty="0" smtClean="0"/>
          </a:p>
        </p:txBody>
      </p:sp>
    </p:spTree>
    <p:extLst>
      <p:ext uri="{BB962C8B-B14F-4D97-AF65-F5344CB8AC3E}">
        <p14:creationId xmlns:p14="http://schemas.microsoft.com/office/powerpoint/2010/main" val="133588023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126687"/>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51520" y="1196752"/>
            <a:ext cx="8712968" cy="5328592"/>
          </a:xfrm>
        </p:spPr>
      </p:pic>
    </p:spTree>
    <p:extLst>
      <p:ext uri="{BB962C8B-B14F-4D97-AF65-F5344CB8AC3E}">
        <p14:creationId xmlns:p14="http://schemas.microsoft.com/office/powerpoint/2010/main" val="29691619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126687"/>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67544" y="1340768"/>
            <a:ext cx="8424936" cy="4968552"/>
          </a:xfrm>
        </p:spPr>
      </p:pic>
    </p:spTree>
    <p:extLst>
      <p:ext uri="{BB962C8B-B14F-4D97-AF65-F5344CB8AC3E}">
        <p14:creationId xmlns:p14="http://schemas.microsoft.com/office/powerpoint/2010/main" val="8706835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126687"/>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9512" y="1484784"/>
            <a:ext cx="8579296" cy="4464495"/>
          </a:xfrm>
        </p:spPr>
      </p:pic>
    </p:spTree>
    <p:extLst>
      <p:ext uri="{BB962C8B-B14F-4D97-AF65-F5344CB8AC3E}">
        <p14:creationId xmlns:p14="http://schemas.microsoft.com/office/powerpoint/2010/main" val="5697138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126687"/>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95324" y="1700808"/>
            <a:ext cx="7909123" cy="4536504"/>
          </a:xfrm>
        </p:spPr>
      </p:pic>
      <p:sp>
        <p:nvSpPr>
          <p:cNvPr id="8" name="TextBox 7"/>
          <p:cNvSpPr txBox="1"/>
          <p:nvPr/>
        </p:nvSpPr>
        <p:spPr>
          <a:xfrm>
            <a:off x="685957" y="1331476"/>
            <a:ext cx="3168352" cy="369332"/>
          </a:xfrm>
          <a:prstGeom prst="rect">
            <a:avLst/>
          </a:prstGeom>
          <a:noFill/>
        </p:spPr>
        <p:txBody>
          <a:bodyPr wrap="square" rtlCol="0">
            <a:spAutoFit/>
          </a:bodyPr>
          <a:lstStyle/>
          <a:p>
            <a:r>
              <a:rPr lang="en-US" b="1" dirty="0" smtClean="0"/>
              <a:t>Sample report:</a:t>
            </a:r>
            <a:endParaRPr lang="en-US" b="1" dirty="0"/>
          </a:p>
        </p:txBody>
      </p:sp>
    </p:spTree>
    <p:extLst>
      <p:ext uri="{BB962C8B-B14F-4D97-AF65-F5344CB8AC3E}">
        <p14:creationId xmlns:p14="http://schemas.microsoft.com/office/powerpoint/2010/main" val="26500614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377369"/>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
        <p:nvSpPr>
          <p:cNvPr id="2" name="Content Placeholder 1"/>
          <p:cNvSpPr>
            <a:spLocks noGrp="1"/>
          </p:cNvSpPr>
          <p:nvPr>
            <p:ph idx="1"/>
          </p:nvPr>
        </p:nvSpPr>
        <p:spPr>
          <a:xfrm>
            <a:off x="395536" y="2071389"/>
            <a:ext cx="8229600" cy="4525963"/>
          </a:xfrm>
        </p:spPr>
        <p:txBody>
          <a:bodyPr/>
          <a:lstStyle/>
          <a:p>
            <a:pPr marL="0" indent="0">
              <a:buNone/>
            </a:pPr>
            <a:r>
              <a:rPr lang="en-US" sz="2800" b="1" dirty="0" smtClean="0"/>
              <a:t>GENERATE_BILLING</a:t>
            </a:r>
          </a:p>
          <a:p>
            <a:pPr marL="0" indent="0">
              <a:buNone/>
            </a:pPr>
            <a:endParaRPr lang="en-US" sz="1800" b="1" dirty="0" smtClean="0"/>
          </a:p>
          <a:p>
            <a:pPr>
              <a:buFont typeface="Wingdings" panose="05000000000000000000" pitchFamily="2" charset="2"/>
              <a:buChar char="Ø"/>
            </a:pPr>
            <a:r>
              <a:rPr lang="en-US" sz="1800" dirty="0" smtClean="0"/>
              <a:t>This trigger inserts a tuple into the </a:t>
            </a:r>
            <a:r>
              <a:rPr lang="en-US" sz="1800" dirty="0" err="1" smtClean="0"/>
              <a:t>Billing_Details</a:t>
            </a:r>
            <a:r>
              <a:rPr lang="en-US" sz="1800" dirty="0" smtClean="0"/>
              <a:t> table when the actual return date is updated and booking status is updated to ‘R’ in </a:t>
            </a:r>
            <a:r>
              <a:rPr lang="en-US" sz="1800" dirty="0" err="1" smtClean="0"/>
              <a:t>Booking_Details</a:t>
            </a:r>
            <a:r>
              <a:rPr lang="en-US" sz="1800" dirty="0" smtClean="0"/>
              <a:t> table.</a:t>
            </a:r>
          </a:p>
          <a:p>
            <a:pPr>
              <a:buFont typeface="Wingdings" panose="05000000000000000000" pitchFamily="2" charset="2"/>
              <a:buChar char="Ø"/>
            </a:pPr>
            <a:r>
              <a:rPr lang="en-US" sz="1800" dirty="0" smtClean="0"/>
              <a:t>It generates Bill when the rental car is returned.</a:t>
            </a:r>
          </a:p>
          <a:p>
            <a:pPr>
              <a:buFont typeface="Wingdings" panose="05000000000000000000" pitchFamily="2" charset="2"/>
              <a:buChar char="Ø"/>
            </a:pPr>
            <a:r>
              <a:rPr lang="en-US" sz="1800" dirty="0" smtClean="0"/>
              <a:t>This is triggered whenever a row is updated in </a:t>
            </a:r>
            <a:r>
              <a:rPr lang="en-US" sz="1800" dirty="0" err="1" smtClean="0"/>
              <a:t>Booking_Details</a:t>
            </a:r>
            <a:r>
              <a:rPr lang="en-US" sz="1800" dirty="0" smtClean="0"/>
              <a:t> table.</a:t>
            </a:r>
          </a:p>
          <a:p>
            <a:pPr marL="0" indent="0">
              <a:buNone/>
            </a:pPr>
            <a:endParaRPr lang="en-US" sz="1800" dirty="0"/>
          </a:p>
        </p:txBody>
      </p:sp>
    </p:spTree>
    <p:extLst>
      <p:ext uri="{BB962C8B-B14F-4D97-AF65-F5344CB8AC3E}">
        <p14:creationId xmlns:p14="http://schemas.microsoft.com/office/powerpoint/2010/main" val="28868301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126687"/>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5536" y="1484784"/>
            <a:ext cx="8424936" cy="4392488"/>
          </a:xfrm>
        </p:spPr>
      </p:pic>
    </p:spTree>
    <p:extLst>
      <p:ext uri="{BB962C8B-B14F-4D97-AF65-F5344CB8AC3E}">
        <p14:creationId xmlns:p14="http://schemas.microsoft.com/office/powerpoint/2010/main" val="184066637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126687"/>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3528" y="1412776"/>
            <a:ext cx="8568952" cy="4680520"/>
          </a:xfrm>
        </p:spPr>
      </p:pic>
    </p:spTree>
    <p:extLst>
      <p:ext uri="{BB962C8B-B14F-4D97-AF65-F5344CB8AC3E}">
        <p14:creationId xmlns:p14="http://schemas.microsoft.com/office/powerpoint/2010/main" val="23153716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334180" y="685145"/>
            <a:ext cx="4669868" cy="1015663"/>
          </a:xfrm>
          <a:prstGeom prst="rect">
            <a:avLst/>
          </a:prstGeom>
          <a:noFill/>
        </p:spPr>
        <p:txBody>
          <a:bodyPr wrap="none" lIns="91440" tIns="45720" rIns="91440" bIns="45720">
            <a:spAutoFit/>
          </a:bodyPr>
          <a:lstStyle/>
          <a:p>
            <a:pPr algn="ctr"/>
            <a:r>
              <a:rPr lang="en-US" sz="6000" b="1" cap="none" spc="0" dirty="0" smtClean="0">
                <a:ln w="9525" cmpd="sng">
                  <a:solidFill>
                    <a:schemeClr val="accent1">
                      <a:tint val="3000"/>
                    </a:schemeClr>
                  </a:solidFill>
                  <a:prstDash val="solid"/>
                  <a:miter lim="800000"/>
                </a:ln>
                <a:solidFill>
                  <a:srgbClr val="095767"/>
                </a:solidFill>
                <a:effectLst>
                  <a:outerShdw blurRad="55000" dist="50800" dir="5400000" algn="tl">
                    <a:srgbClr val="000000">
                      <a:alpha val="33000"/>
                    </a:srgbClr>
                  </a:outerShdw>
                </a:effectLst>
              </a:rPr>
              <a:t>Introduction</a:t>
            </a:r>
            <a:endParaRPr lang="en-US" sz="6000" b="1" cap="none" spc="0" dirty="0">
              <a:ln w="9525" cmpd="sng">
                <a:solidFill>
                  <a:schemeClr val="accent1">
                    <a:tint val="3000"/>
                  </a:schemeClr>
                </a:solidFill>
                <a:prstDash val="solid"/>
                <a:miter lim="800000"/>
              </a:ln>
              <a:solidFill>
                <a:srgbClr val="095767"/>
              </a:solidFill>
              <a:effectLst>
                <a:outerShdw blurRad="55000" dist="50800" dir="5400000" algn="tl">
                  <a:srgbClr val="000000">
                    <a:alpha val="33000"/>
                  </a:srgbClr>
                </a:outerShdw>
              </a:effectLst>
            </a:endParaRPr>
          </a:p>
        </p:txBody>
      </p:sp>
      <p:sp>
        <p:nvSpPr>
          <p:cNvPr id="2" name="Content Placeholder 1"/>
          <p:cNvSpPr>
            <a:spLocks noGrp="1"/>
          </p:cNvSpPr>
          <p:nvPr>
            <p:ph idx="1"/>
          </p:nvPr>
        </p:nvSpPr>
        <p:spPr>
          <a:xfrm>
            <a:off x="457200" y="2215405"/>
            <a:ext cx="8229600" cy="4525963"/>
          </a:xfrm>
        </p:spPr>
        <p:txBody>
          <a:bodyPr/>
          <a:lstStyle/>
          <a:p>
            <a:r>
              <a:rPr lang="en-US" sz="2400" dirty="0"/>
              <a:t>We have chosen to produce a Car Rental system. In our system, Customer can rent a car based on make and a model</a:t>
            </a:r>
            <a:r>
              <a:rPr lang="en-US" sz="2400" dirty="0" smtClean="0"/>
              <a:t>.</a:t>
            </a:r>
          </a:p>
          <a:p>
            <a:r>
              <a:rPr lang="en-US" sz="2400" dirty="0" smtClean="0"/>
              <a:t> </a:t>
            </a:r>
            <a:r>
              <a:rPr lang="en-US" sz="2400" dirty="0"/>
              <a:t>Our system provides customer to have different pick-up and drop-off locations and will impose late fee if the rental car is returned beyond the return date and time. </a:t>
            </a:r>
            <a:endParaRPr lang="en-US" sz="2400" dirty="0" smtClean="0"/>
          </a:p>
          <a:p>
            <a:r>
              <a:rPr lang="en-US" sz="2400" dirty="0" smtClean="0"/>
              <a:t>The </a:t>
            </a:r>
            <a:r>
              <a:rPr lang="en-US" sz="2400" dirty="0"/>
              <a:t>Customers can purchase car rental insurance which is optional and can use </a:t>
            </a:r>
            <a:r>
              <a:rPr lang="en-US" sz="2400" dirty="0" smtClean="0"/>
              <a:t>up to </a:t>
            </a:r>
            <a:r>
              <a:rPr lang="en-US" sz="2400" dirty="0"/>
              <a:t>one discount coupon to their final bill. Customers who have membership will be by default given a 10% discount in their final bill. </a:t>
            </a:r>
            <a:endParaRPr lang="en-US" sz="24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89337"/>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
        <p:nvSpPr>
          <p:cNvPr id="2" name="Content Placeholder 1"/>
          <p:cNvSpPr>
            <a:spLocks noGrp="1"/>
          </p:cNvSpPr>
          <p:nvPr>
            <p:ph idx="1"/>
          </p:nvPr>
        </p:nvSpPr>
        <p:spPr>
          <a:xfrm>
            <a:off x="457200" y="1999381"/>
            <a:ext cx="8229600" cy="4525963"/>
          </a:xfrm>
        </p:spPr>
        <p:txBody>
          <a:bodyPr/>
          <a:lstStyle/>
          <a:p>
            <a:pPr marL="0" indent="0">
              <a:buNone/>
            </a:pPr>
            <a:r>
              <a:rPr lang="en-US" sz="2800" b="1" dirty="0"/>
              <a:t>UPDATE_CAR_DETAILS</a:t>
            </a:r>
          </a:p>
          <a:p>
            <a:pPr marL="0" indent="0">
              <a:buNone/>
            </a:pPr>
            <a:endParaRPr lang="en-US" sz="1800" b="1" dirty="0"/>
          </a:p>
          <a:p>
            <a:pPr>
              <a:buFont typeface="Wingdings" panose="05000000000000000000" pitchFamily="2" charset="2"/>
              <a:buChar char="Ø"/>
            </a:pPr>
            <a:r>
              <a:rPr lang="en-US" sz="1800" dirty="0"/>
              <a:t>This trigger </a:t>
            </a:r>
            <a:r>
              <a:rPr lang="en-US" sz="1800" dirty="0" smtClean="0"/>
              <a:t>updates the availability flag, mileage and location of the car in the car table </a:t>
            </a:r>
            <a:r>
              <a:rPr lang="en-US" sz="1800" dirty="0"/>
              <a:t>when the actual return date is </a:t>
            </a:r>
            <a:r>
              <a:rPr lang="en-US" sz="1800" dirty="0" smtClean="0"/>
              <a:t>updated or when a booking is cancelled.</a:t>
            </a:r>
            <a:endParaRPr lang="en-US" sz="1800" dirty="0"/>
          </a:p>
          <a:p>
            <a:pPr>
              <a:buFont typeface="Wingdings" panose="05000000000000000000" pitchFamily="2" charset="2"/>
              <a:buChar char="Ø"/>
            </a:pPr>
            <a:r>
              <a:rPr lang="en-US" sz="1800" dirty="0" smtClean="0"/>
              <a:t>This </a:t>
            </a:r>
            <a:r>
              <a:rPr lang="en-US" sz="1800" dirty="0"/>
              <a:t>is triggered whenever a row is updated in </a:t>
            </a:r>
            <a:r>
              <a:rPr lang="en-US" sz="1800" dirty="0" err="1"/>
              <a:t>Booking_Details</a:t>
            </a:r>
            <a:r>
              <a:rPr lang="en-US" sz="1800" dirty="0"/>
              <a:t> table.</a:t>
            </a:r>
          </a:p>
          <a:p>
            <a:endParaRPr lang="en-US" sz="1800" dirty="0"/>
          </a:p>
        </p:txBody>
      </p:sp>
    </p:spTree>
    <p:extLst>
      <p:ext uri="{BB962C8B-B14F-4D97-AF65-F5344CB8AC3E}">
        <p14:creationId xmlns:p14="http://schemas.microsoft.com/office/powerpoint/2010/main" val="34425009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a:xfrm>
            <a:off x="-36512" y="-126687"/>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57200" y="1340768"/>
            <a:ext cx="8363272" cy="4680520"/>
          </a:xfrm>
        </p:spPr>
      </p:pic>
    </p:spTree>
    <p:extLst>
      <p:ext uri="{BB962C8B-B14F-4D97-AF65-F5344CB8AC3E}">
        <p14:creationId xmlns:p14="http://schemas.microsoft.com/office/powerpoint/2010/main" val="391123523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Rectangle 1"/>
          <p:cNvSpPr/>
          <p:nvPr/>
        </p:nvSpPr>
        <p:spPr>
          <a:xfrm>
            <a:off x="3203848" y="1800638"/>
            <a:ext cx="2917786" cy="707886"/>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Thank you!</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
        <p:nvSpPr>
          <p:cNvPr id="3" name="Rectangle 2"/>
          <p:cNvSpPr/>
          <p:nvPr/>
        </p:nvSpPr>
        <p:spPr>
          <a:xfrm>
            <a:off x="2267744" y="3140968"/>
            <a:ext cx="5262980" cy="1200329"/>
          </a:xfrm>
          <a:prstGeom prst="rect">
            <a:avLst/>
          </a:prstGeom>
          <a:noFill/>
        </p:spPr>
        <p:txBody>
          <a:bodyPr wrap="none" lIns="91440" tIns="45720" rIns="91440" bIns="45720">
            <a:spAutoFit/>
          </a:bodyPr>
          <a:lstStyle/>
          <a:p>
            <a:pPr algn="ctr"/>
            <a:r>
              <a:rPr lang="en-US" sz="72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Questions?</a:t>
            </a:r>
            <a:endParaRPr lang="en-US" sz="72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140218" y="685145"/>
            <a:ext cx="5057796" cy="1015663"/>
          </a:xfrm>
          <a:prstGeom prst="rect">
            <a:avLst/>
          </a:prstGeom>
          <a:noFill/>
        </p:spPr>
        <p:txBody>
          <a:bodyPr wrap="none" lIns="91440" tIns="45720" rIns="91440" bIns="45720">
            <a:spAutoFit/>
          </a:bodyPr>
          <a:lstStyle/>
          <a:p>
            <a:pPr algn="ctr"/>
            <a:r>
              <a:rPr lang="en-US" sz="6000" b="1" cap="none" spc="0" dirty="0" smtClean="0">
                <a:ln w="9525" cmpd="sng">
                  <a:solidFill>
                    <a:schemeClr val="accent1">
                      <a:tint val="3000"/>
                    </a:schemeClr>
                  </a:solidFill>
                  <a:prstDash val="solid"/>
                  <a:miter lim="800000"/>
                </a:ln>
                <a:solidFill>
                  <a:srgbClr val="095767"/>
                </a:solidFill>
                <a:effectLst>
                  <a:outerShdw blurRad="55000" dist="50800" dir="5400000" algn="tl">
                    <a:srgbClr val="000000">
                      <a:alpha val="33000"/>
                    </a:srgbClr>
                  </a:outerShdw>
                </a:effectLst>
              </a:rPr>
              <a:t>Assumptions</a:t>
            </a:r>
            <a:endParaRPr lang="en-US" sz="6000" b="1" cap="none" spc="0" dirty="0">
              <a:ln w="9525" cmpd="sng">
                <a:solidFill>
                  <a:schemeClr val="accent1">
                    <a:tint val="3000"/>
                  </a:schemeClr>
                </a:solidFill>
                <a:prstDash val="solid"/>
                <a:miter lim="800000"/>
              </a:ln>
              <a:solidFill>
                <a:srgbClr val="095767"/>
              </a:solidFill>
              <a:effectLst>
                <a:outerShdw blurRad="55000" dist="50800" dir="5400000" algn="tl">
                  <a:srgbClr val="000000">
                    <a:alpha val="33000"/>
                  </a:srgbClr>
                </a:outerShdw>
              </a:effectLst>
            </a:endParaRPr>
          </a:p>
        </p:txBody>
      </p:sp>
      <p:sp>
        <p:nvSpPr>
          <p:cNvPr id="2" name="Content Placeholder 1"/>
          <p:cNvSpPr>
            <a:spLocks noGrp="1"/>
          </p:cNvSpPr>
          <p:nvPr>
            <p:ph idx="1"/>
          </p:nvPr>
        </p:nvSpPr>
        <p:spPr>
          <a:xfrm>
            <a:off x="457200" y="2215405"/>
            <a:ext cx="8229600" cy="4525963"/>
          </a:xfrm>
        </p:spPr>
        <p:txBody>
          <a:bodyPr/>
          <a:lstStyle/>
          <a:p>
            <a:pPr lvl="0"/>
            <a:r>
              <a:rPr lang="en-US" sz="2400" dirty="0"/>
              <a:t>Each booking is associated with only one car reservation at a time. </a:t>
            </a:r>
            <a:endParaRPr lang="en-US" sz="2400" dirty="0"/>
          </a:p>
          <a:p>
            <a:pPr lvl="0"/>
            <a:r>
              <a:rPr lang="en-US" sz="2400" dirty="0" smtClean="0"/>
              <a:t>Car </a:t>
            </a:r>
            <a:r>
              <a:rPr lang="en-US" sz="2400" dirty="0"/>
              <a:t>available in the system should be present at some location. </a:t>
            </a:r>
            <a:endParaRPr lang="en-US" sz="2400" dirty="0"/>
          </a:p>
          <a:p>
            <a:pPr lvl="0"/>
            <a:r>
              <a:rPr lang="en-US" sz="2400" dirty="0" smtClean="0"/>
              <a:t>Billing </a:t>
            </a:r>
            <a:r>
              <a:rPr lang="en-US" sz="2400" dirty="0"/>
              <a:t>may or may not have discount code applied. </a:t>
            </a:r>
            <a:endParaRPr lang="en-US" sz="2400" dirty="0"/>
          </a:p>
          <a:p>
            <a:pPr lvl="0"/>
            <a:r>
              <a:rPr lang="en-US" sz="2400" dirty="0"/>
              <a:t>Not all Booking is associated with billing because of the cancelled bookings. </a:t>
            </a:r>
            <a:endParaRPr lang="en-US" sz="2400" dirty="0"/>
          </a:p>
          <a:p>
            <a:r>
              <a:rPr lang="en-US" sz="2400" dirty="0"/>
              <a:t>Booking may or may not have rental insurance because customer may have his own insurance.</a:t>
            </a:r>
            <a:endParaRPr lang="en-US" sz="2400" dirty="0"/>
          </a:p>
        </p:txBody>
      </p:sp>
    </p:spTree>
    <p:extLst>
      <p:ext uri="{BB962C8B-B14F-4D97-AF65-F5344CB8AC3E}">
        <p14:creationId xmlns:p14="http://schemas.microsoft.com/office/powerpoint/2010/main" val="8212190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67544" y="429716"/>
            <a:ext cx="7848872" cy="6383660"/>
          </a:xfrm>
        </p:spPr>
      </p:pic>
      <p:sp>
        <p:nvSpPr>
          <p:cNvPr id="9" name="Rectangle 8"/>
          <p:cNvSpPr/>
          <p:nvPr/>
        </p:nvSpPr>
        <p:spPr>
          <a:xfrm>
            <a:off x="251520" y="-97651"/>
            <a:ext cx="2800768" cy="646331"/>
          </a:xfrm>
          <a:prstGeom prst="rect">
            <a:avLst/>
          </a:prstGeom>
          <a:noFill/>
        </p:spPr>
        <p:txBody>
          <a:bodyPr wrap="none" lIns="91440" tIns="45720" rIns="91440" bIns="45720">
            <a:spAutoFit/>
          </a:bodyPr>
          <a:lstStyle/>
          <a:p>
            <a:pPr algn="ctr"/>
            <a:r>
              <a:rPr lang="en-US" sz="3600" b="1" cap="none" spc="0" dirty="0" smtClean="0">
                <a:ln w="9525" cmpd="sng">
                  <a:solidFill>
                    <a:schemeClr val="accent1">
                      <a:tint val="3000"/>
                    </a:schemeClr>
                  </a:solidFill>
                  <a:prstDash val="solid"/>
                  <a:miter lim="800000"/>
                </a:ln>
                <a:solidFill>
                  <a:srgbClr val="095767"/>
                </a:solidFill>
                <a:effectLst>
                  <a:outerShdw blurRad="55000" dist="50800" dir="5400000" algn="tl">
                    <a:srgbClr val="000000">
                      <a:alpha val="33000"/>
                    </a:srgbClr>
                  </a:outerShdw>
                </a:effectLst>
              </a:rPr>
              <a:t>ER Diagram</a:t>
            </a:r>
            <a:endParaRPr lang="en-US" sz="3600" b="1" cap="none" spc="0" dirty="0">
              <a:ln w="9525" cmpd="sng">
                <a:solidFill>
                  <a:schemeClr val="accent1">
                    <a:tint val="3000"/>
                  </a:schemeClr>
                </a:solidFill>
                <a:prstDash val="solid"/>
                <a:miter lim="800000"/>
              </a:ln>
              <a:solidFill>
                <a:srgbClr val="095767"/>
              </a:solidFill>
              <a:effectLst>
                <a:outerShdw blurRad="55000" dist="50800" dir="5400000" algn="tl">
                  <a:srgbClr val="000000">
                    <a:alpha val="33000"/>
                  </a:srgbClr>
                </a:outerShdw>
              </a:effectLst>
            </a:endParaRPr>
          </a:p>
        </p:txBody>
      </p:sp>
    </p:spTree>
    <p:extLst>
      <p:ext uri="{BB962C8B-B14F-4D97-AF65-F5344CB8AC3E}">
        <p14:creationId xmlns:p14="http://schemas.microsoft.com/office/powerpoint/2010/main" val="33094989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Content Placeholder 1"/>
          <p:cNvSpPr>
            <a:spLocks noGrp="1"/>
          </p:cNvSpPr>
          <p:nvPr>
            <p:ph idx="1"/>
          </p:nvPr>
        </p:nvSpPr>
        <p:spPr>
          <a:xfrm>
            <a:off x="323528" y="2276872"/>
            <a:ext cx="8229600" cy="4525963"/>
          </a:xfrm>
        </p:spPr>
        <p:txBody>
          <a:bodyPr/>
          <a:lstStyle/>
          <a:p>
            <a:pPr marL="0" indent="0">
              <a:buNone/>
            </a:pPr>
            <a:r>
              <a:rPr lang="en-US" sz="1800" dirty="0" smtClean="0"/>
              <a:t>The Following transitive dependencies exists in the relational schema.</a:t>
            </a:r>
          </a:p>
          <a:p>
            <a:pPr marL="0" indent="0">
              <a:buNone/>
            </a:pPr>
            <a:endParaRPr lang="en-US" sz="1800" dirty="0" smtClean="0"/>
          </a:p>
          <a:p>
            <a:pPr>
              <a:buFont typeface="Wingdings" panose="05000000000000000000" pitchFamily="2" charset="2"/>
              <a:buChar char="Ø"/>
            </a:pPr>
            <a:r>
              <a:rPr lang="en-US" sz="1800" dirty="0" err="1" smtClean="0"/>
              <a:t>Customer_Details</a:t>
            </a:r>
            <a:r>
              <a:rPr lang="en-US" sz="1800" dirty="0" smtClean="0"/>
              <a:t> table</a:t>
            </a:r>
          </a:p>
          <a:p>
            <a:pPr marL="0" indent="0">
              <a:buNone/>
            </a:pPr>
            <a:r>
              <a:rPr lang="en-US" sz="1800" dirty="0"/>
              <a:t>	</a:t>
            </a:r>
            <a:r>
              <a:rPr lang="en-US" sz="1800" dirty="0" err="1" smtClean="0"/>
              <a:t>DL_number</a:t>
            </a:r>
            <a:r>
              <a:rPr lang="en-US" sz="1800" dirty="0" smtClean="0"/>
              <a:t> -&gt; </a:t>
            </a:r>
            <a:r>
              <a:rPr lang="en-US" sz="1800" dirty="0" err="1" smtClean="0"/>
              <a:t>Zipcode</a:t>
            </a:r>
            <a:endParaRPr lang="en-US" sz="1800" dirty="0" smtClean="0"/>
          </a:p>
          <a:p>
            <a:pPr marL="0" indent="0">
              <a:buNone/>
            </a:pPr>
            <a:r>
              <a:rPr lang="en-US" sz="1800" dirty="0"/>
              <a:t>	</a:t>
            </a:r>
            <a:r>
              <a:rPr lang="en-US" sz="1800" dirty="0" err="1" smtClean="0"/>
              <a:t>Zipcode</a:t>
            </a:r>
            <a:r>
              <a:rPr lang="en-US" sz="1800" dirty="0" smtClean="0"/>
              <a:t> </a:t>
            </a:r>
            <a:r>
              <a:rPr lang="en-US" sz="1800" dirty="0"/>
              <a:t>-&gt; </a:t>
            </a:r>
            <a:r>
              <a:rPr lang="en-US" sz="1800" dirty="0" smtClean="0"/>
              <a:t>State, City</a:t>
            </a:r>
          </a:p>
          <a:p>
            <a:pPr>
              <a:buFont typeface="Wingdings" panose="05000000000000000000" pitchFamily="2" charset="2"/>
              <a:buChar char="Ø"/>
            </a:pPr>
            <a:endParaRPr lang="en-US" sz="1800" dirty="0" smtClean="0"/>
          </a:p>
          <a:p>
            <a:pPr>
              <a:buFont typeface="Wingdings" panose="05000000000000000000" pitchFamily="2" charset="2"/>
              <a:buChar char="Ø"/>
            </a:pPr>
            <a:r>
              <a:rPr lang="en-US" sz="1800" dirty="0" smtClean="0"/>
              <a:t>Car table</a:t>
            </a:r>
          </a:p>
          <a:p>
            <a:pPr marL="457200" lvl="1" indent="0">
              <a:buNone/>
            </a:pPr>
            <a:r>
              <a:rPr lang="en-US" sz="1800" dirty="0" smtClean="0"/>
              <a:t>	</a:t>
            </a:r>
            <a:r>
              <a:rPr lang="en-US" sz="1800" dirty="0" err="1" smtClean="0"/>
              <a:t>Registration_number</a:t>
            </a:r>
            <a:r>
              <a:rPr lang="en-US" sz="1800" dirty="0" smtClean="0"/>
              <a:t> -&gt; </a:t>
            </a:r>
            <a:r>
              <a:rPr lang="en-US" sz="1800" dirty="0" err="1" smtClean="0"/>
              <a:t>Model_name</a:t>
            </a:r>
            <a:endParaRPr lang="en-US" sz="1800" dirty="0" smtClean="0"/>
          </a:p>
          <a:p>
            <a:pPr marL="457200" lvl="1" indent="0">
              <a:buNone/>
            </a:pPr>
            <a:r>
              <a:rPr lang="en-US" sz="1800" dirty="0"/>
              <a:t>	</a:t>
            </a:r>
            <a:r>
              <a:rPr lang="en-US" sz="1800" dirty="0" err="1" smtClean="0"/>
              <a:t>Model_name</a:t>
            </a:r>
            <a:r>
              <a:rPr lang="en-US" sz="1800" dirty="0" smtClean="0"/>
              <a:t> -&gt; Make</a:t>
            </a:r>
          </a:p>
          <a:p>
            <a:pPr>
              <a:buFont typeface="Wingdings" panose="05000000000000000000" pitchFamily="2" charset="2"/>
              <a:buChar char="Ø"/>
            </a:pPr>
            <a:endParaRPr lang="en-US" sz="1800" dirty="0" smtClean="0"/>
          </a:p>
          <a:p>
            <a:pPr>
              <a:buFont typeface="Wingdings" panose="05000000000000000000" pitchFamily="2" charset="2"/>
              <a:buChar char="Ø"/>
            </a:pPr>
            <a:r>
              <a:rPr lang="en-US" sz="1800" dirty="0" err="1" smtClean="0"/>
              <a:t>Location_Details</a:t>
            </a:r>
            <a:r>
              <a:rPr lang="en-US" sz="1800" dirty="0" smtClean="0"/>
              <a:t> table</a:t>
            </a:r>
          </a:p>
          <a:p>
            <a:pPr marL="0" indent="0">
              <a:buNone/>
            </a:pPr>
            <a:r>
              <a:rPr lang="en-US" sz="1800" dirty="0"/>
              <a:t>	</a:t>
            </a:r>
            <a:r>
              <a:rPr lang="en-US" sz="1800" dirty="0" err="1" smtClean="0"/>
              <a:t>Location_id</a:t>
            </a:r>
            <a:r>
              <a:rPr lang="en-US" sz="1800" dirty="0" smtClean="0"/>
              <a:t> -&gt; </a:t>
            </a:r>
            <a:r>
              <a:rPr lang="en-US" sz="1800" dirty="0" err="1" smtClean="0"/>
              <a:t>Zipcode</a:t>
            </a:r>
            <a:endParaRPr lang="en-US" sz="1800" dirty="0" smtClean="0"/>
          </a:p>
          <a:p>
            <a:pPr marL="0" indent="0">
              <a:buNone/>
            </a:pPr>
            <a:r>
              <a:rPr lang="en-US" sz="1800" dirty="0"/>
              <a:t>	</a:t>
            </a:r>
            <a:r>
              <a:rPr lang="en-US" sz="1800" dirty="0" err="1" smtClean="0"/>
              <a:t>Zipcode</a:t>
            </a:r>
            <a:r>
              <a:rPr lang="en-US" sz="1800" dirty="0" smtClean="0"/>
              <a:t> -&gt; State, City</a:t>
            </a:r>
          </a:p>
          <a:p>
            <a:pPr marL="457200" lvl="1" indent="0">
              <a:buNone/>
            </a:pPr>
            <a:endParaRPr lang="en-US" sz="1800" dirty="0"/>
          </a:p>
        </p:txBody>
      </p:sp>
      <p:sp>
        <p:nvSpPr>
          <p:cNvPr id="6" name="Rectangle 5"/>
          <p:cNvSpPr/>
          <p:nvPr/>
        </p:nvSpPr>
        <p:spPr>
          <a:xfrm>
            <a:off x="35496" y="665401"/>
            <a:ext cx="6478056"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Functional dependencies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violating 3NF rules</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Tree>
    <p:extLst>
      <p:ext uri="{BB962C8B-B14F-4D97-AF65-F5344CB8AC3E}">
        <p14:creationId xmlns:p14="http://schemas.microsoft.com/office/powerpoint/2010/main" val="29339243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5536" y="752510"/>
            <a:ext cx="8496944" cy="5988858"/>
          </a:xfrm>
        </p:spPr>
      </p:pic>
      <p:sp>
        <p:nvSpPr>
          <p:cNvPr id="3" name="Rectangle 2"/>
          <p:cNvSpPr/>
          <p:nvPr/>
        </p:nvSpPr>
        <p:spPr>
          <a:xfrm>
            <a:off x="-36512" y="44624"/>
            <a:ext cx="6083718" cy="707886"/>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Final Relational Schema</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Tree>
    <p:extLst>
      <p:ext uri="{BB962C8B-B14F-4D97-AF65-F5344CB8AC3E}">
        <p14:creationId xmlns:p14="http://schemas.microsoft.com/office/powerpoint/2010/main" val="371363464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6" y="1844824"/>
            <a:ext cx="8229600" cy="4525963"/>
          </a:xfrm>
        </p:spPr>
        <p:txBody>
          <a:bodyPr/>
          <a:lstStyle/>
          <a:p>
            <a:pPr marL="0" indent="0">
              <a:buNone/>
            </a:pPr>
            <a:r>
              <a:rPr lang="en-US" sz="2800" b="1" dirty="0" smtClean="0"/>
              <a:t>Stored procedures:</a:t>
            </a:r>
          </a:p>
          <a:p>
            <a:pPr marL="0" indent="0">
              <a:buNone/>
            </a:pPr>
            <a:endParaRPr lang="en-US" sz="1800" dirty="0" smtClean="0"/>
          </a:p>
          <a:p>
            <a:pPr>
              <a:buFont typeface="Wingdings" panose="05000000000000000000" pitchFamily="2" charset="2"/>
              <a:buChar char="Ø"/>
            </a:pPr>
            <a:r>
              <a:rPr lang="en-US" sz="1800" dirty="0" smtClean="0"/>
              <a:t>CALCULATE_LATE_FEE_AND_TAX</a:t>
            </a:r>
          </a:p>
          <a:p>
            <a:pPr>
              <a:buFont typeface="Wingdings" panose="05000000000000000000" pitchFamily="2" charset="2"/>
              <a:buChar char="Ø"/>
            </a:pPr>
            <a:r>
              <a:rPr lang="en-US" sz="1800" dirty="0" smtClean="0"/>
              <a:t>CALCULATE_DISCOUNT_AMOUNT</a:t>
            </a:r>
          </a:p>
          <a:p>
            <a:pPr>
              <a:buFont typeface="Wingdings" panose="05000000000000000000" pitchFamily="2" charset="2"/>
              <a:buChar char="Ø"/>
            </a:pPr>
            <a:r>
              <a:rPr lang="en-US" sz="1800" dirty="0" smtClean="0"/>
              <a:t>GENERATE_REVENUE_REPORT</a:t>
            </a:r>
          </a:p>
          <a:p>
            <a:pPr>
              <a:buFont typeface="Wingdings" panose="05000000000000000000" pitchFamily="2" charset="2"/>
              <a:buChar char="Ø"/>
            </a:pPr>
            <a:endParaRPr lang="en-US" sz="1800" dirty="0"/>
          </a:p>
          <a:p>
            <a:pPr marL="0" indent="0">
              <a:buNone/>
            </a:pPr>
            <a:r>
              <a:rPr lang="en-US" sz="2800" b="1" dirty="0" smtClean="0"/>
              <a:t>Triggers:</a:t>
            </a:r>
          </a:p>
          <a:p>
            <a:pPr marL="0" indent="0">
              <a:buNone/>
            </a:pPr>
            <a:endParaRPr lang="en-US" sz="1800" b="1" dirty="0" smtClean="0"/>
          </a:p>
          <a:p>
            <a:pPr>
              <a:buFont typeface="Wingdings" panose="05000000000000000000" pitchFamily="2" charset="2"/>
              <a:buChar char="Ø"/>
            </a:pPr>
            <a:r>
              <a:rPr lang="en-US" sz="1800" dirty="0" smtClean="0"/>
              <a:t>GENERATE_BILLING</a:t>
            </a:r>
          </a:p>
          <a:p>
            <a:pPr>
              <a:buFont typeface="Wingdings" panose="05000000000000000000" pitchFamily="2" charset="2"/>
              <a:buChar char="Ø"/>
            </a:pPr>
            <a:r>
              <a:rPr lang="en-US" sz="1800" dirty="0" smtClean="0"/>
              <a:t>UPDATE_CAR_DETAILS</a:t>
            </a:r>
            <a:endParaRPr lang="en-US" sz="1800" dirty="0"/>
          </a:p>
          <a:p>
            <a:pPr>
              <a:buFont typeface="Wingdings" panose="05000000000000000000" pitchFamily="2" charset="2"/>
              <a:buChar char="Ø"/>
            </a:pPr>
            <a:endParaRPr lang="en-US" sz="2800" b="1" dirty="0"/>
          </a:p>
        </p:txBody>
      </p:sp>
      <p:sp>
        <p:nvSpPr>
          <p:cNvPr id="3" name="Rectangle 2"/>
          <p:cNvSpPr/>
          <p:nvPr/>
        </p:nvSpPr>
        <p:spPr>
          <a:xfrm>
            <a:off x="-36512" y="-54679"/>
            <a:ext cx="4915127"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Tree>
    <p:extLst>
      <p:ext uri="{BB962C8B-B14F-4D97-AF65-F5344CB8AC3E}">
        <p14:creationId xmlns:p14="http://schemas.microsoft.com/office/powerpoint/2010/main" val="24932851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 name="Content Placeholder 1"/>
          <p:cNvSpPr>
            <a:spLocks noGrp="1"/>
          </p:cNvSpPr>
          <p:nvPr>
            <p:ph idx="1"/>
          </p:nvPr>
        </p:nvSpPr>
        <p:spPr>
          <a:xfrm>
            <a:off x="395536" y="2143397"/>
            <a:ext cx="8229600" cy="4525963"/>
          </a:xfrm>
        </p:spPr>
        <p:txBody>
          <a:bodyPr/>
          <a:lstStyle/>
          <a:p>
            <a:pPr marL="0" indent="0">
              <a:buNone/>
            </a:pPr>
            <a:r>
              <a:rPr lang="en-US" sz="2800" b="1" dirty="0" smtClean="0"/>
              <a:t>CALCULATE_LATE_FEE_AND_TAX</a:t>
            </a:r>
          </a:p>
          <a:p>
            <a:pPr marL="0" indent="0">
              <a:buNone/>
            </a:pPr>
            <a:endParaRPr lang="en-US" sz="1800" dirty="0"/>
          </a:p>
          <a:p>
            <a:pPr>
              <a:buFont typeface="Wingdings" panose="05000000000000000000" pitchFamily="2" charset="2"/>
              <a:buChar char="Ø"/>
            </a:pPr>
            <a:r>
              <a:rPr lang="en-US" sz="1800" dirty="0"/>
              <a:t>Given the return date and time while booking, actual return date and time, registration number of the car and booking amount, this procedure calculates the total late fee using late fee per hour, return date and time and the actual return date and time of the rental </a:t>
            </a:r>
            <a:r>
              <a:rPr lang="en-US" sz="1800" dirty="0" smtClean="0"/>
              <a:t>car.</a:t>
            </a:r>
          </a:p>
          <a:p>
            <a:pPr>
              <a:buFont typeface="Wingdings" panose="05000000000000000000" pitchFamily="2" charset="2"/>
              <a:buChar char="Ø"/>
            </a:pPr>
            <a:r>
              <a:rPr lang="en-US" sz="1800" dirty="0" smtClean="0"/>
              <a:t>Once the total late fee is obtained, it is added to the amount and the total tax is calculated.</a:t>
            </a:r>
          </a:p>
          <a:p>
            <a:pPr>
              <a:buFont typeface="Wingdings" panose="05000000000000000000" pitchFamily="2" charset="2"/>
              <a:buChar char="Ø"/>
            </a:pPr>
            <a:r>
              <a:rPr lang="en-US" sz="1800" dirty="0" smtClean="0"/>
              <a:t>Tax is calculated as 8.25% of the total amount (i.e. Amount + total late fee).</a:t>
            </a:r>
            <a:endParaRPr lang="en-US" sz="1800" dirty="0"/>
          </a:p>
        </p:txBody>
      </p:sp>
      <p:sp>
        <p:nvSpPr>
          <p:cNvPr id="3" name="Rectangle 2"/>
          <p:cNvSpPr/>
          <p:nvPr/>
        </p:nvSpPr>
        <p:spPr>
          <a:xfrm>
            <a:off x="-36512" y="89337"/>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Tree>
    <p:extLst>
      <p:ext uri="{BB962C8B-B14F-4D97-AF65-F5344CB8AC3E}">
        <p14:creationId xmlns:p14="http://schemas.microsoft.com/office/powerpoint/2010/main" val="297107802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3528" y="1296054"/>
            <a:ext cx="8640960" cy="5445313"/>
          </a:xfrm>
        </p:spPr>
      </p:pic>
      <p:sp>
        <p:nvSpPr>
          <p:cNvPr id="3" name="Rectangle 2"/>
          <p:cNvSpPr/>
          <p:nvPr/>
        </p:nvSpPr>
        <p:spPr>
          <a:xfrm>
            <a:off x="-36512" y="-27384"/>
            <a:ext cx="5824608" cy="1323439"/>
          </a:xfrm>
          <a:prstGeom prst="rect">
            <a:avLst/>
          </a:prstGeom>
          <a:noFill/>
        </p:spPr>
        <p:txBody>
          <a:bodyPr wrap="none" lIns="91440" tIns="45720" rIns="91440" bIns="45720">
            <a:spAutoFit/>
          </a:bodyPr>
          <a:lstStyle/>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Stored Procedures </a:t>
            </a:r>
          </a:p>
          <a:p>
            <a:pPr algn="ctr"/>
            <a:r>
              <a:rPr lang="en-US" sz="4000" b="1" cap="none" spc="0" dirty="0" smtClean="0">
                <a:ln w="9525" cmpd="sng">
                  <a:solidFill>
                    <a:schemeClr val="bg1"/>
                  </a:solidFill>
                  <a:prstDash val="solid"/>
                  <a:miter lim="800000"/>
                </a:ln>
                <a:solidFill>
                  <a:srgbClr val="095767"/>
                </a:solidFill>
                <a:effectLst>
                  <a:outerShdw blurRad="55000" dist="50800" dir="5400000" algn="tl">
                    <a:srgbClr val="000000">
                      <a:alpha val="33000"/>
                    </a:srgbClr>
                  </a:outerShdw>
                </a:effectLst>
              </a:rPr>
              <a:t>&amp; Triggers continued…</a:t>
            </a:r>
            <a:endParaRPr lang="en-US" sz="4000" b="1" cap="none" spc="0" dirty="0">
              <a:ln w="9525" cmpd="sng">
                <a:solidFill>
                  <a:schemeClr val="bg1"/>
                </a:solidFill>
                <a:prstDash val="solid"/>
                <a:miter lim="800000"/>
              </a:ln>
              <a:solidFill>
                <a:srgbClr val="095767"/>
              </a:solidFill>
              <a:effectLst>
                <a:outerShdw blurRad="55000" dist="50800" dir="5400000" algn="tl">
                  <a:srgbClr val="000000">
                    <a:alpha val="33000"/>
                  </a:srgbClr>
                </a:outerShdw>
              </a:effectLst>
            </a:endParaRPr>
          </a:p>
        </p:txBody>
      </p:sp>
    </p:spTree>
    <p:extLst>
      <p:ext uri="{BB962C8B-B14F-4D97-AF65-F5344CB8AC3E}">
        <p14:creationId xmlns:p14="http://schemas.microsoft.com/office/powerpoint/2010/main" val="2453837591"/>
      </p:ext>
    </p:extLst>
  </p:cSld>
  <p:clrMapOvr>
    <a:masterClrMapping/>
  </p:clrMapOvr>
  <p:timing>
    <p:tnLst>
      <p:par>
        <p:cTn id="1" dur="indefinite" restart="never" nodeType="tmRoot"/>
      </p:par>
    </p:tnLst>
  </p:timing>
</p:sld>
</file>

<file path=ppt/theme/theme1.xml><?xml version="1.0" encoding="utf-8"?>
<a:theme xmlns:a="http://schemas.openxmlformats.org/drawingml/2006/main" name="Diseño predeterminado">
  <a:themeElements>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iseño predeterminado">
      <a:majorFont>
        <a:latin typeface="Arial"/>
        <a:ea typeface=""/>
        <a:cs typeface="Arial"/>
      </a:majorFont>
      <a:minorFont>
        <a:latin typeface="Arial"/>
        <a:ea typeface=""/>
        <a:cs typeface="Arial"/>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iseño predeterminado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iseño predeterminado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iseño predeterminado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iseño predeterminado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iseño predeterminado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iseño predeterminado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iseño predeterminado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iseño predeterminado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iseño predeterminado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iseño predeterminado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iseño predeterminado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iseño predeterminado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Aspect</Template>
  <TotalTime>14597</TotalTime>
  <Words>615</Words>
  <Application>Microsoft Office PowerPoint</Application>
  <PresentationFormat>On-screen Show (4:3)</PresentationFormat>
  <Paragraphs>103</Paragraphs>
  <Slides>22</Slides>
  <Notes>0</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Diseño predeterminado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Toshiba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PPT Backgrounds</dc:title>
  <dc:creator>Free PPT Backgrounds</dc:creator>
  <dc:description>Free PPT Backgrounds_x000d_
http://www.freepptbackgrounds.net</dc:description>
  <cp:lastModifiedBy>Niveditha Varadha Chandrasekaran</cp:lastModifiedBy>
  <cp:revision>834</cp:revision>
  <dcterms:created xsi:type="dcterms:W3CDTF">2010-05-23T14:28:12Z</dcterms:created>
  <dcterms:modified xsi:type="dcterms:W3CDTF">2016-04-25T16:17:30Z</dcterms:modified>
</cp:coreProperties>
</file>

<file path=docProps/thumbnail.jpeg>
</file>